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420" r:id="rId2"/>
    <p:sldId id="439" r:id="rId3"/>
    <p:sldId id="511" r:id="rId4"/>
    <p:sldId id="512" r:id="rId5"/>
  </p:sldIdLst>
  <p:sldSz cx="9144000" cy="6858000" type="screen4x3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799">
          <p15:clr>
            <a:srgbClr val="A4A3A4"/>
          </p15:clr>
        </p15:guide>
        <p15:guide id="3" pos="2880">
          <p15:clr>
            <a:srgbClr val="A4A3A4"/>
          </p15:clr>
        </p15:guide>
        <p15:guide id="4" pos="5556">
          <p15:clr>
            <a:srgbClr val="A4A3A4"/>
          </p15:clr>
        </p15:guide>
        <p15:guide id="5" pos="226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>
          <p15:clr>
            <a:srgbClr val="A4A3A4"/>
          </p15:clr>
        </p15:guide>
        <p15:guide id="2" pos="214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  <a:srgbClr val="FFC000"/>
    <a:srgbClr val="336699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178" autoAdjust="0"/>
    <p:restoredTop sz="72727" autoAdjust="0"/>
  </p:normalViewPr>
  <p:slideViewPr>
    <p:cSldViewPr showGuides="1">
      <p:cViewPr varScale="1">
        <p:scale>
          <a:sx n="94" d="100"/>
          <a:sy n="94" d="100"/>
        </p:scale>
        <p:origin x="1356" y="96"/>
      </p:cViewPr>
      <p:guideLst>
        <p:guide orient="horz" pos="2160"/>
        <p:guide orient="horz" pos="799"/>
        <p:guide pos="2880"/>
        <p:guide pos="5556"/>
        <p:guide pos="22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54" d="100"/>
          <a:sy n="54" d="100"/>
        </p:scale>
        <p:origin x="-2844" y="-90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BFA697C-5849-4DDF-A6C8-08E6893940F4}" type="datetimeFigureOut">
              <a:rPr lang="en-AU" smtClean="0"/>
              <a:pPr/>
              <a:t>4/03/2020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D014AF-979A-46D9-9B43-4C67319580DA}" type="slidenum">
              <a:rPr lang="en-AU" smtClean="0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5144417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0992BC2-9435-4D31-AEB3-5D5877AD6447}" type="datetimeFigureOut">
              <a:rPr lang="en-AU" smtClean="0"/>
              <a:pPr/>
              <a:t>4/03/2020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A496215-5E4C-414D-A8DB-C38AA7CF7C2A}" type="slidenum">
              <a:rPr lang="en-AU" smtClean="0"/>
              <a:pPr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031835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496215-5E4C-414D-A8DB-C38AA7CF7C2A}" type="slidenum">
              <a:rPr lang="en-AU" smtClean="0"/>
              <a:pPr/>
              <a:t>2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1908469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496215-5E4C-414D-A8DB-C38AA7CF7C2A}" type="slidenum">
              <a:rPr lang="en-AU" smtClean="0"/>
              <a:pPr/>
              <a:t>3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882016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496215-5E4C-414D-A8DB-C38AA7CF7C2A}" type="slidenum">
              <a:rPr lang="en-AU" smtClean="0"/>
              <a:pPr/>
              <a:t>4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728598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 + Collaborator logos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4440" y="3122613"/>
            <a:ext cx="8467494" cy="1080000"/>
          </a:xfrm>
        </p:spPr>
        <p:txBody>
          <a:bodyPr anchor="b" anchorCtr="0">
            <a:normAutofit/>
          </a:bodyPr>
          <a:lstStyle>
            <a:lvl1pPr algn="l">
              <a:defRPr sz="44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4440" y="4257092"/>
            <a:ext cx="8475710" cy="360040"/>
          </a:xfrm>
        </p:spPr>
        <p:txBody>
          <a:bodyPr>
            <a:normAutofit/>
          </a:bodyPr>
          <a:lstStyle>
            <a:lvl1pPr marL="0" indent="0" algn="l">
              <a:buNone/>
              <a:defRPr sz="2200" b="1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AU" dirty="0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1497" y="5500319"/>
            <a:ext cx="9170984" cy="1357681"/>
            <a:chOff x="1497" y="5500319"/>
            <a:chExt cx="9170984" cy="1357681"/>
          </a:xfrm>
        </p:grpSpPr>
        <p:sp>
          <p:nvSpPr>
            <p:cNvPr id="8" name="Rectangle 7"/>
            <p:cNvSpPr/>
            <p:nvPr userDrawn="1"/>
          </p:nvSpPr>
          <p:spPr>
            <a:xfrm>
              <a:off x="1497" y="5940320"/>
              <a:ext cx="9158377" cy="91768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AU"/>
            </a:p>
          </p:txBody>
        </p:sp>
        <p:sp>
          <p:nvSpPr>
            <p:cNvPr id="9" name="Freeform 7"/>
            <p:cNvSpPr>
              <a:spLocks noEditPoints="1"/>
            </p:cNvSpPr>
            <p:nvPr userDrawn="1"/>
          </p:nvSpPr>
          <p:spPr bwMode="auto">
            <a:xfrm>
              <a:off x="1497" y="5563679"/>
              <a:ext cx="9170984" cy="932871"/>
            </a:xfrm>
            <a:custGeom>
              <a:avLst/>
              <a:gdLst/>
              <a:ahLst/>
              <a:cxnLst>
                <a:cxn ang="0">
                  <a:pos x="2313" y="117"/>
                </a:cxn>
                <a:cxn ang="0">
                  <a:pos x="0" y="117"/>
                </a:cxn>
                <a:cxn ang="0">
                  <a:pos x="0" y="137"/>
                </a:cxn>
                <a:cxn ang="0">
                  <a:pos x="2030" y="137"/>
                </a:cxn>
                <a:cxn ang="0">
                  <a:pos x="2313" y="117"/>
                </a:cxn>
                <a:cxn ang="0">
                  <a:pos x="2880" y="0"/>
                </a:cxn>
                <a:cxn ang="0">
                  <a:pos x="2880" y="0"/>
                </a:cxn>
                <a:cxn ang="0">
                  <a:pos x="2880" y="117"/>
                </a:cxn>
                <a:cxn ang="0">
                  <a:pos x="2313" y="117"/>
                </a:cxn>
                <a:cxn ang="0">
                  <a:pos x="2784" y="293"/>
                </a:cxn>
                <a:cxn ang="0">
                  <a:pos x="2880" y="293"/>
                </a:cxn>
                <a:cxn ang="0">
                  <a:pos x="2880" y="0"/>
                </a:cxn>
              </a:cxnLst>
              <a:rect l="0" t="0" r="r" b="b"/>
              <a:pathLst>
                <a:path w="2880" h="293">
                  <a:moveTo>
                    <a:pt x="2313" y="117"/>
                  </a:moveTo>
                  <a:cubicBezTo>
                    <a:pt x="0" y="117"/>
                    <a:pt x="0" y="117"/>
                    <a:pt x="0" y="117"/>
                  </a:cubicBezTo>
                  <a:cubicBezTo>
                    <a:pt x="0" y="137"/>
                    <a:pt x="0" y="137"/>
                    <a:pt x="0" y="137"/>
                  </a:cubicBezTo>
                  <a:cubicBezTo>
                    <a:pt x="2030" y="137"/>
                    <a:pt x="2030" y="137"/>
                    <a:pt x="2030" y="137"/>
                  </a:cubicBezTo>
                  <a:cubicBezTo>
                    <a:pt x="2214" y="137"/>
                    <a:pt x="2274" y="132"/>
                    <a:pt x="2313" y="117"/>
                  </a:cubicBezTo>
                  <a:moveTo>
                    <a:pt x="2880" y="0"/>
                  </a:moveTo>
                  <a:cubicBezTo>
                    <a:pt x="2880" y="0"/>
                    <a:pt x="2880" y="0"/>
                    <a:pt x="2880" y="0"/>
                  </a:cubicBezTo>
                  <a:cubicBezTo>
                    <a:pt x="2880" y="117"/>
                    <a:pt x="2880" y="117"/>
                    <a:pt x="2880" y="117"/>
                  </a:cubicBezTo>
                  <a:cubicBezTo>
                    <a:pt x="2313" y="117"/>
                    <a:pt x="2313" y="117"/>
                    <a:pt x="2313" y="117"/>
                  </a:cubicBezTo>
                  <a:cubicBezTo>
                    <a:pt x="2411" y="197"/>
                    <a:pt x="2542" y="293"/>
                    <a:pt x="2784" y="293"/>
                  </a:cubicBezTo>
                  <a:cubicBezTo>
                    <a:pt x="2842" y="293"/>
                    <a:pt x="2880" y="293"/>
                    <a:pt x="2880" y="293"/>
                  </a:cubicBezTo>
                  <a:cubicBezTo>
                    <a:pt x="2880" y="0"/>
                    <a:pt x="2880" y="0"/>
                    <a:pt x="2880" y="0"/>
                  </a:cubicBezTo>
                </a:path>
              </a:pathLst>
            </a:custGeom>
            <a:solidFill>
              <a:srgbClr val="BFBFB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AU"/>
            </a:p>
          </p:txBody>
        </p:sp>
        <p:sp>
          <p:nvSpPr>
            <p:cNvPr id="10" name="Freeform 8"/>
            <p:cNvSpPr>
              <a:spLocks noEditPoints="1"/>
            </p:cNvSpPr>
            <p:nvPr userDrawn="1"/>
          </p:nvSpPr>
          <p:spPr bwMode="auto">
            <a:xfrm>
              <a:off x="1497" y="5500319"/>
              <a:ext cx="9170984" cy="435430"/>
            </a:xfrm>
            <a:custGeom>
              <a:avLst/>
              <a:gdLst/>
              <a:ahLst/>
              <a:cxnLst>
                <a:cxn ang="0">
                  <a:pos x="2880" y="20"/>
                </a:cxn>
                <a:cxn ang="0">
                  <a:pos x="2789" y="20"/>
                </a:cxn>
                <a:cxn ang="0">
                  <a:pos x="2313" y="137"/>
                </a:cxn>
                <a:cxn ang="0">
                  <a:pos x="2313" y="137"/>
                </a:cxn>
                <a:cxn ang="0">
                  <a:pos x="2880" y="137"/>
                </a:cxn>
                <a:cxn ang="0">
                  <a:pos x="2880" y="20"/>
                </a:cxn>
                <a:cxn ang="0">
                  <a:pos x="1860" y="0"/>
                </a:cxn>
                <a:cxn ang="0">
                  <a:pos x="0" y="0"/>
                </a:cxn>
                <a:cxn ang="0">
                  <a:pos x="0" y="137"/>
                </a:cxn>
                <a:cxn ang="0">
                  <a:pos x="2313" y="137"/>
                </a:cxn>
                <a:cxn ang="0">
                  <a:pos x="2313" y="137"/>
                </a:cxn>
                <a:cxn ang="0">
                  <a:pos x="2313" y="137"/>
                </a:cxn>
                <a:cxn ang="0">
                  <a:pos x="2313" y="137"/>
                </a:cxn>
                <a:cxn ang="0">
                  <a:pos x="1860" y="0"/>
                </a:cxn>
              </a:cxnLst>
              <a:rect l="0" t="0" r="r" b="b"/>
              <a:pathLst>
                <a:path w="2880" h="137">
                  <a:moveTo>
                    <a:pt x="2880" y="20"/>
                  </a:moveTo>
                  <a:cubicBezTo>
                    <a:pt x="2789" y="20"/>
                    <a:pt x="2789" y="20"/>
                    <a:pt x="2789" y="20"/>
                  </a:cubicBezTo>
                  <a:cubicBezTo>
                    <a:pt x="2500" y="20"/>
                    <a:pt x="2393" y="107"/>
                    <a:pt x="2313" y="137"/>
                  </a:cubicBezTo>
                  <a:cubicBezTo>
                    <a:pt x="2313" y="137"/>
                    <a:pt x="2313" y="137"/>
                    <a:pt x="2313" y="137"/>
                  </a:cubicBezTo>
                  <a:cubicBezTo>
                    <a:pt x="2880" y="137"/>
                    <a:pt x="2880" y="137"/>
                    <a:pt x="2880" y="137"/>
                  </a:cubicBezTo>
                  <a:cubicBezTo>
                    <a:pt x="2880" y="20"/>
                    <a:pt x="2880" y="20"/>
                    <a:pt x="2880" y="20"/>
                  </a:cubicBezTo>
                  <a:moveTo>
                    <a:pt x="186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37"/>
                    <a:pt x="0" y="137"/>
                    <a:pt x="0" y="137"/>
                  </a:cubicBezTo>
                  <a:cubicBezTo>
                    <a:pt x="2313" y="137"/>
                    <a:pt x="2313" y="137"/>
                    <a:pt x="2313" y="137"/>
                  </a:cubicBezTo>
                  <a:cubicBezTo>
                    <a:pt x="2313" y="137"/>
                    <a:pt x="2313" y="137"/>
                    <a:pt x="2313" y="137"/>
                  </a:cubicBezTo>
                  <a:cubicBezTo>
                    <a:pt x="2313" y="137"/>
                    <a:pt x="2313" y="137"/>
                    <a:pt x="2313" y="137"/>
                  </a:cubicBezTo>
                  <a:cubicBezTo>
                    <a:pt x="2313" y="137"/>
                    <a:pt x="2313" y="137"/>
                    <a:pt x="2313" y="137"/>
                  </a:cubicBezTo>
                  <a:cubicBezTo>
                    <a:pt x="2216" y="57"/>
                    <a:pt x="2053" y="0"/>
                    <a:pt x="1860" y="0"/>
                  </a:cubicBezTo>
                </a:path>
              </a:pathLst>
            </a:custGeom>
            <a:solidFill>
              <a:schemeClr val="accent1">
                <a:lumMod val="75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AU"/>
            </a:p>
          </p:txBody>
        </p:sp>
        <p:sp>
          <p:nvSpPr>
            <p:cNvPr id="11" name="Freeform 9"/>
            <p:cNvSpPr>
              <a:spLocks/>
            </p:cNvSpPr>
            <p:nvPr userDrawn="1"/>
          </p:nvSpPr>
          <p:spPr bwMode="auto">
            <a:xfrm>
              <a:off x="1497" y="5563679"/>
              <a:ext cx="7365906" cy="432734"/>
            </a:xfrm>
            <a:custGeom>
              <a:avLst/>
              <a:gdLst/>
              <a:ahLst/>
              <a:cxnLst>
                <a:cxn ang="0">
                  <a:pos x="2313" y="117"/>
                </a:cxn>
                <a:cxn ang="0">
                  <a:pos x="1860" y="0"/>
                </a:cxn>
                <a:cxn ang="0">
                  <a:pos x="0" y="0"/>
                </a:cxn>
                <a:cxn ang="0">
                  <a:pos x="0" y="136"/>
                </a:cxn>
                <a:cxn ang="0">
                  <a:pos x="2030" y="136"/>
                </a:cxn>
                <a:cxn ang="0">
                  <a:pos x="2313" y="117"/>
                </a:cxn>
              </a:cxnLst>
              <a:rect l="0" t="0" r="r" b="b"/>
              <a:pathLst>
                <a:path w="2313" h="136">
                  <a:moveTo>
                    <a:pt x="2313" y="117"/>
                  </a:moveTo>
                  <a:cubicBezTo>
                    <a:pt x="2204" y="55"/>
                    <a:pt x="2053" y="0"/>
                    <a:pt x="186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2030" y="136"/>
                    <a:pt x="2030" y="136"/>
                    <a:pt x="2030" y="136"/>
                  </a:cubicBezTo>
                  <a:cubicBezTo>
                    <a:pt x="2214" y="136"/>
                    <a:pt x="2274" y="132"/>
                    <a:pt x="2313" y="117"/>
                  </a:cubicBezTo>
                </a:path>
              </a:pathLst>
            </a:custGeom>
            <a:solidFill>
              <a:schemeClr val="accent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AU"/>
            </a:p>
          </p:txBody>
        </p:sp>
        <p:sp>
          <p:nvSpPr>
            <p:cNvPr id="12" name="Freeform 10"/>
            <p:cNvSpPr>
              <a:spLocks/>
            </p:cNvSpPr>
            <p:nvPr userDrawn="1"/>
          </p:nvSpPr>
          <p:spPr bwMode="auto">
            <a:xfrm>
              <a:off x="7367402" y="5563679"/>
              <a:ext cx="1805078" cy="869511"/>
            </a:xfrm>
            <a:custGeom>
              <a:avLst/>
              <a:gdLst/>
              <a:ahLst/>
              <a:cxnLst>
                <a:cxn ang="0">
                  <a:pos x="476" y="0"/>
                </a:cxn>
                <a:cxn ang="0">
                  <a:pos x="0" y="117"/>
                </a:cxn>
                <a:cxn ang="0">
                  <a:pos x="471" y="273"/>
                </a:cxn>
                <a:cxn ang="0">
                  <a:pos x="567" y="273"/>
                </a:cxn>
                <a:cxn ang="0">
                  <a:pos x="567" y="0"/>
                </a:cxn>
                <a:cxn ang="0">
                  <a:pos x="476" y="0"/>
                </a:cxn>
              </a:cxnLst>
              <a:rect l="0" t="0" r="r" b="b"/>
              <a:pathLst>
                <a:path w="567" h="273">
                  <a:moveTo>
                    <a:pt x="476" y="0"/>
                  </a:moveTo>
                  <a:cubicBezTo>
                    <a:pt x="187" y="0"/>
                    <a:pt x="80" y="87"/>
                    <a:pt x="0" y="117"/>
                  </a:cubicBezTo>
                  <a:cubicBezTo>
                    <a:pt x="128" y="190"/>
                    <a:pt x="229" y="273"/>
                    <a:pt x="471" y="273"/>
                  </a:cubicBezTo>
                  <a:cubicBezTo>
                    <a:pt x="529" y="273"/>
                    <a:pt x="567" y="273"/>
                    <a:pt x="567" y="273"/>
                  </a:cubicBezTo>
                  <a:cubicBezTo>
                    <a:pt x="567" y="0"/>
                    <a:pt x="567" y="0"/>
                    <a:pt x="567" y="0"/>
                  </a:cubicBezTo>
                  <a:lnTo>
                    <a:pt x="476" y="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AU"/>
            </a:p>
          </p:txBody>
        </p:sp>
        <p:pic>
          <p:nvPicPr>
            <p:cNvPr id="13" name="Picture 78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169275" y="5675743"/>
              <a:ext cx="655638" cy="655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grpSp>
          <p:nvGrpSpPr>
            <p:cNvPr id="14" name="Group 19"/>
            <p:cNvGrpSpPr/>
            <p:nvPr userDrawn="1"/>
          </p:nvGrpSpPr>
          <p:grpSpPr>
            <a:xfrm>
              <a:off x="360000" y="5807505"/>
              <a:ext cx="814388" cy="95250"/>
              <a:chOff x="3495675" y="5969000"/>
              <a:chExt cx="814388" cy="95250"/>
            </a:xfrm>
            <a:solidFill>
              <a:schemeClr val="accent1"/>
            </a:solidFill>
          </p:grpSpPr>
          <p:sp>
            <p:nvSpPr>
              <p:cNvPr id="15" name="Freeform 26"/>
              <p:cNvSpPr>
                <a:spLocks/>
              </p:cNvSpPr>
              <p:nvPr/>
            </p:nvSpPr>
            <p:spPr bwMode="auto">
              <a:xfrm>
                <a:off x="349567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1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1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8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1" y="13"/>
                      <a:pt x="21" y="13"/>
                      <a:pt x="21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16" name="Freeform 27"/>
              <p:cNvSpPr>
                <a:spLocks/>
              </p:cNvSpPr>
              <p:nvPr/>
            </p:nvSpPr>
            <p:spPr bwMode="auto">
              <a:xfrm>
                <a:off x="360362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2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2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8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17" name="Freeform 28"/>
              <p:cNvSpPr>
                <a:spLocks/>
              </p:cNvSpPr>
              <p:nvPr/>
            </p:nvSpPr>
            <p:spPr bwMode="auto">
              <a:xfrm>
                <a:off x="371157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2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2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9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18" name="Oval 29"/>
              <p:cNvSpPr>
                <a:spLocks noChangeArrowheads="1"/>
              </p:cNvSpPr>
              <p:nvPr/>
            </p:nvSpPr>
            <p:spPr bwMode="auto">
              <a:xfrm>
                <a:off x="3819525" y="6042025"/>
                <a:ext cx="19050" cy="22225"/>
              </a:xfrm>
              <a:prstGeom prst="ellipse">
                <a:avLst/>
              </a:pr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19" name="Freeform 30"/>
              <p:cNvSpPr>
                <a:spLocks/>
              </p:cNvSpPr>
              <p:nvPr/>
            </p:nvSpPr>
            <p:spPr bwMode="auto">
              <a:xfrm>
                <a:off x="3851275" y="5997575"/>
                <a:ext cx="50800" cy="66675"/>
              </a:xfrm>
              <a:custGeom>
                <a:avLst/>
                <a:gdLst>
                  <a:gd name="T0" fmla="*/ 16 w 16"/>
                  <a:gd name="T1" fmla="*/ 20 h 21"/>
                  <a:gd name="T2" fmla="*/ 10 w 16"/>
                  <a:gd name="T3" fmla="*/ 21 h 21"/>
                  <a:gd name="T4" fmla="*/ 0 w 16"/>
                  <a:gd name="T5" fmla="*/ 11 h 21"/>
                  <a:gd name="T6" fmla="*/ 10 w 16"/>
                  <a:gd name="T7" fmla="*/ 0 h 21"/>
                  <a:gd name="T8" fmla="*/ 16 w 16"/>
                  <a:gd name="T9" fmla="*/ 1 h 21"/>
                  <a:gd name="T10" fmla="*/ 14 w 16"/>
                  <a:gd name="T11" fmla="*/ 5 h 21"/>
                  <a:gd name="T12" fmla="*/ 11 w 16"/>
                  <a:gd name="T13" fmla="*/ 4 h 21"/>
                  <a:gd name="T14" fmla="*/ 6 w 16"/>
                  <a:gd name="T15" fmla="*/ 10 h 21"/>
                  <a:gd name="T16" fmla="*/ 11 w 16"/>
                  <a:gd name="T17" fmla="*/ 17 h 21"/>
                  <a:gd name="T18" fmla="*/ 15 w 16"/>
                  <a:gd name="T19" fmla="*/ 16 h 21"/>
                  <a:gd name="T20" fmla="*/ 16 w 16"/>
                  <a:gd name="T21" fmla="*/ 2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6" h="21">
                    <a:moveTo>
                      <a:pt x="16" y="20"/>
                    </a:moveTo>
                    <a:cubicBezTo>
                      <a:pt x="14" y="21"/>
                      <a:pt x="12" y="21"/>
                      <a:pt x="10" y="21"/>
                    </a:cubicBezTo>
                    <a:cubicBezTo>
                      <a:pt x="3" y="21"/>
                      <a:pt x="0" y="17"/>
                      <a:pt x="0" y="11"/>
                    </a:cubicBezTo>
                    <a:cubicBezTo>
                      <a:pt x="0" y="4"/>
                      <a:pt x="4" y="0"/>
                      <a:pt x="10" y="0"/>
                    </a:cubicBezTo>
                    <a:cubicBezTo>
                      <a:pt x="12" y="0"/>
                      <a:pt x="14" y="0"/>
                      <a:pt x="16" y="1"/>
                    </a:cubicBezTo>
                    <a:cubicBezTo>
                      <a:pt x="14" y="5"/>
                      <a:pt x="14" y="5"/>
                      <a:pt x="14" y="5"/>
                    </a:cubicBezTo>
                    <a:cubicBezTo>
                      <a:pt x="13" y="4"/>
                      <a:pt x="12" y="4"/>
                      <a:pt x="11" y="4"/>
                    </a:cubicBezTo>
                    <a:cubicBezTo>
                      <a:pt x="7" y="4"/>
                      <a:pt x="6" y="6"/>
                      <a:pt x="6" y="10"/>
                    </a:cubicBezTo>
                    <a:cubicBezTo>
                      <a:pt x="6" y="15"/>
                      <a:pt x="7" y="17"/>
                      <a:pt x="11" y="17"/>
                    </a:cubicBezTo>
                    <a:cubicBezTo>
                      <a:pt x="12" y="17"/>
                      <a:pt x="14" y="17"/>
                      <a:pt x="15" y="16"/>
                    </a:cubicBezTo>
                    <a:lnTo>
                      <a:pt x="16" y="2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20" name="Freeform 31"/>
              <p:cNvSpPr>
                <a:spLocks/>
              </p:cNvSpPr>
              <p:nvPr/>
            </p:nvSpPr>
            <p:spPr bwMode="auto">
              <a:xfrm>
                <a:off x="3911600" y="5997575"/>
                <a:ext cx="47625" cy="66675"/>
              </a:xfrm>
              <a:custGeom>
                <a:avLst/>
                <a:gdLst>
                  <a:gd name="T0" fmla="*/ 6 w 15"/>
                  <a:gd name="T1" fmla="*/ 21 h 21"/>
                  <a:gd name="T2" fmla="*/ 0 w 15"/>
                  <a:gd name="T3" fmla="*/ 20 h 21"/>
                  <a:gd name="T4" fmla="*/ 1 w 15"/>
                  <a:gd name="T5" fmla="*/ 16 h 21"/>
                  <a:gd name="T6" fmla="*/ 6 w 15"/>
                  <a:gd name="T7" fmla="*/ 17 h 21"/>
                  <a:gd name="T8" fmla="*/ 9 w 15"/>
                  <a:gd name="T9" fmla="*/ 15 h 21"/>
                  <a:gd name="T10" fmla="*/ 6 w 15"/>
                  <a:gd name="T11" fmla="*/ 12 h 21"/>
                  <a:gd name="T12" fmla="*/ 0 w 15"/>
                  <a:gd name="T13" fmla="*/ 6 h 21"/>
                  <a:gd name="T14" fmla="*/ 8 w 15"/>
                  <a:gd name="T15" fmla="*/ 0 h 21"/>
                  <a:gd name="T16" fmla="*/ 13 w 15"/>
                  <a:gd name="T17" fmla="*/ 0 h 21"/>
                  <a:gd name="T18" fmla="*/ 13 w 15"/>
                  <a:gd name="T19" fmla="*/ 4 h 21"/>
                  <a:gd name="T20" fmla="*/ 9 w 15"/>
                  <a:gd name="T21" fmla="*/ 4 h 21"/>
                  <a:gd name="T22" fmla="*/ 6 w 15"/>
                  <a:gd name="T23" fmla="*/ 6 h 21"/>
                  <a:gd name="T24" fmla="*/ 9 w 15"/>
                  <a:gd name="T25" fmla="*/ 9 h 21"/>
                  <a:gd name="T26" fmla="*/ 15 w 15"/>
                  <a:gd name="T27" fmla="*/ 14 h 21"/>
                  <a:gd name="T28" fmla="*/ 6 w 15"/>
                  <a:gd name="T29" fmla="*/ 21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5" h="21">
                    <a:moveTo>
                      <a:pt x="6" y="21"/>
                    </a:moveTo>
                    <a:cubicBezTo>
                      <a:pt x="4" y="21"/>
                      <a:pt x="2" y="21"/>
                      <a:pt x="0" y="20"/>
                    </a:cubicBezTo>
                    <a:cubicBezTo>
                      <a:pt x="1" y="16"/>
                      <a:pt x="1" y="16"/>
                      <a:pt x="1" y="16"/>
                    </a:cubicBezTo>
                    <a:cubicBezTo>
                      <a:pt x="3" y="17"/>
                      <a:pt x="5" y="17"/>
                      <a:pt x="6" y="17"/>
                    </a:cubicBezTo>
                    <a:cubicBezTo>
                      <a:pt x="8" y="17"/>
                      <a:pt x="9" y="16"/>
                      <a:pt x="9" y="15"/>
                    </a:cubicBezTo>
                    <a:cubicBezTo>
                      <a:pt x="9" y="14"/>
                      <a:pt x="8" y="13"/>
                      <a:pt x="6" y="12"/>
                    </a:cubicBezTo>
                    <a:cubicBezTo>
                      <a:pt x="3" y="11"/>
                      <a:pt x="0" y="10"/>
                      <a:pt x="0" y="6"/>
                    </a:cubicBezTo>
                    <a:cubicBezTo>
                      <a:pt x="0" y="2"/>
                      <a:pt x="3" y="0"/>
                      <a:pt x="8" y="0"/>
                    </a:cubicBezTo>
                    <a:cubicBezTo>
                      <a:pt x="10" y="0"/>
                      <a:pt x="12" y="0"/>
                      <a:pt x="13" y="0"/>
                    </a:cubicBezTo>
                    <a:cubicBezTo>
                      <a:pt x="13" y="4"/>
                      <a:pt x="13" y="4"/>
                      <a:pt x="13" y="4"/>
                    </a:cubicBezTo>
                    <a:cubicBezTo>
                      <a:pt x="11" y="4"/>
                      <a:pt x="10" y="4"/>
                      <a:pt x="9" y="4"/>
                    </a:cubicBezTo>
                    <a:cubicBezTo>
                      <a:pt x="6" y="4"/>
                      <a:pt x="6" y="5"/>
                      <a:pt x="6" y="6"/>
                    </a:cubicBezTo>
                    <a:cubicBezTo>
                      <a:pt x="6" y="7"/>
                      <a:pt x="7" y="8"/>
                      <a:pt x="9" y="9"/>
                    </a:cubicBezTo>
                    <a:cubicBezTo>
                      <a:pt x="13" y="10"/>
                      <a:pt x="15" y="11"/>
                      <a:pt x="15" y="14"/>
                    </a:cubicBezTo>
                    <a:cubicBezTo>
                      <a:pt x="15" y="18"/>
                      <a:pt x="11" y="21"/>
                      <a:pt x="6" y="21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21" name="Freeform 32"/>
              <p:cNvSpPr>
                <a:spLocks noEditPoints="1"/>
              </p:cNvSpPr>
              <p:nvPr/>
            </p:nvSpPr>
            <p:spPr bwMode="auto">
              <a:xfrm>
                <a:off x="3965575" y="5969000"/>
                <a:ext cx="28575" cy="95250"/>
              </a:xfrm>
              <a:custGeom>
                <a:avLst/>
                <a:gdLst>
                  <a:gd name="T0" fmla="*/ 4 w 9"/>
                  <a:gd name="T1" fmla="*/ 30 h 30"/>
                  <a:gd name="T2" fmla="*/ 4 w 9"/>
                  <a:gd name="T3" fmla="*/ 13 h 30"/>
                  <a:gd name="T4" fmla="*/ 0 w 9"/>
                  <a:gd name="T5" fmla="*/ 13 h 30"/>
                  <a:gd name="T6" fmla="*/ 0 w 9"/>
                  <a:gd name="T7" fmla="*/ 9 h 30"/>
                  <a:gd name="T8" fmla="*/ 9 w 9"/>
                  <a:gd name="T9" fmla="*/ 9 h 30"/>
                  <a:gd name="T10" fmla="*/ 9 w 9"/>
                  <a:gd name="T11" fmla="*/ 30 h 30"/>
                  <a:gd name="T12" fmla="*/ 4 w 9"/>
                  <a:gd name="T13" fmla="*/ 30 h 30"/>
                  <a:gd name="T14" fmla="*/ 6 w 9"/>
                  <a:gd name="T15" fmla="*/ 6 h 30"/>
                  <a:gd name="T16" fmla="*/ 3 w 9"/>
                  <a:gd name="T17" fmla="*/ 3 h 30"/>
                  <a:gd name="T18" fmla="*/ 6 w 9"/>
                  <a:gd name="T19" fmla="*/ 0 h 30"/>
                  <a:gd name="T20" fmla="*/ 9 w 9"/>
                  <a:gd name="T21" fmla="*/ 3 h 30"/>
                  <a:gd name="T22" fmla="*/ 6 w 9"/>
                  <a:gd name="T23" fmla="*/ 6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" h="30">
                    <a:moveTo>
                      <a:pt x="4" y="30"/>
                    </a:moveTo>
                    <a:cubicBezTo>
                      <a:pt x="4" y="13"/>
                      <a:pt x="4" y="13"/>
                      <a:pt x="4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9" y="9"/>
                      <a:pt x="9" y="9"/>
                      <a:pt x="9" y="9"/>
                    </a:cubicBezTo>
                    <a:cubicBezTo>
                      <a:pt x="9" y="30"/>
                      <a:pt x="9" y="30"/>
                      <a:pt x="9" y="30"/>
                    </a:cubicBezTo>
                    <a:lnTo>
                      <a:pt x="4" y="30"/>
                    </a:lnTo>
                    <a:close/>
                    <a:moveTo>
                      <a:pt x="6" y="6"/>
                    </a:moveTo>
                    <a:cubicBezTo>
                      <a:pt x="4" y="6"/>
                      <a:pt x="3" y="5"/>
                      <a:pt x="3" y="3"/>
                    </a:cubicBezTo>
                    <a:cubicBezTo>
                      <a:pt x="3" y="1"/>
                      <a:pt x="4" y="0"/>
                      <a:pt x="6" y="0"/>
                    </a:cubicBezTo>
                    <a:cubicBezTo>
                      <a:pt x="8" y="0"/>
                      <a:pt x="9" y="1"/>
                      <a:pt x="9" y="3"/>
                    </a:cubicBezTo>
                    <a:cubicBezTo>
                      <a:pt x="9" y="5"/>
                      <a:pt x="8" y="6"/>
                      <a:pt x="6" y="6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22" name="Freeform 33"/>
              <p:cNvSpPr>
                <a:spLocks/>
              </p:cNvSpPr>
              <p:nvPr/>
            </p:nvSpPr>
            <p:spPr bwMode="auto">
              <a:xfrm>
                <a:off x="4013200" y="5997575"/>
                <a:ext cx="39687" cy="66675"/>
              </a:xfrm>
              <a:custGeom>
                <a:avLst/>
                <a:gdLst>
                  <a:gd name="T0" fmla="*/ 11 w 12"/>
                  <a:gd name="T1" fmla="*/ 5 h 21"/>
                  <a:gd name="T2" fmla="*/ 9 w 12"/>
                  <a:gd name="T3" fmla="*/ 5 h 21"/>
                  <a:gd name="T4" fmla="*/ 5 w 12"/>
                  <a:gd name="T5" fmla="*/ 8 h 21"/>
                  <a:gd name="T6" fmla="*/ 5 w 12"/>
                  <a:gd name="T7" fmla="*/ 21 h 21"/>
                  <a:gd name="T8" fmla="*/ 0 w 12"/>
                  <a:gd name="T9" fmla="*/ 21 h 21"/>
                  <a:gd name="T10" fmla="*/ 0 w 12"/>
                  <a:gd name="T11" fmla="*/ 0 h 21"/>
                  <a:gd name="T12" fmla="*/ 4 w 12"/>
                  <a:gd name="T13" fmla="*/ 0 h 21"/>
                  <a:gd name="T14" fmla="*/ 4 w 12"/>
                  <a:gd name="T15" fmla="*/ 4 h 21"/>
                  <a:gd name="T16" fmla="*/ 10 w 12"/>
                  <a:gd name="T17" fmla="*/ 0 h 21"/>
                  <a:gd name="T18" fmla="*/ 12 w 12"/>
                  <a:gd name="T19" fmla="*/ 0 h 21"/>
                  <a:gd name="T20" fmla="*/ 11 w 12"/>
                  <a:gd name="T21" fmla="*/ 5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2" h="21">
                    <a:moveTo>
                      <a:pt x="11" y="5"/>
                    </a:moveTo>
                    <a:cubicBezTo>
                      <a:pt x="11" y="5"/>
                      <a:pt x="10" y="5"/>
                      <a:pt x="9" y="5"/>
                    </a:cubicBezTo>
                    <a:cubicBezTo>
                      <a:pt x="8" y="5"/>
                      <a:pt x="7" y="6"/>
                      <a:pt x="5" y="8"/>
                    </a:cubicBezTo>
                    <a:cubicBezTo>
                      <a:pt x="5" y="21"/>
                      <a:pt x="5" y="21"/>
                      <a:pt x="5" y="21"/>
                    </a:cubicBezTo>
                    <a:cubicBezTo>
                      <a:pt x="0" y="21"/>
                      <a:pt x="0" y="21"/>
                      <a:pt x="0" y="2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6" y="1"/>
                      <a:pt x="8" y="0"/>
                      <a:pt x="10" y="0"/>
                    </a:cubicBezTo>
                    <a:cubicBezTo>
                      <a:pt x="11" y="0"/>
                      <a:pt x="11" y="0"/>
                      <a:pt x="12" y="0"/>
                    </a:cubicBezTo>
                    <a:lnTo>
                      <a:pt x="11" y="5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23" name="Freeform 34"/>
              <p:cNvSpPr>
                <a:spLocks noEditPoints="1"/>
              </p:cNvSpPr>
              <p:nvPr/>
            </p:nvSpPr>
            <p:spPr bwMode="auto">
              <a:xfrm>
                <a:off x="4062413" y="5997575"/>
                <a:ext cx="66675" cy="66675"/>
              </a:xfrm>
              <a:custGeom>
                <a:avLst/>
                <a:gdLst>
                  <a:gd name="T0" fmla="*/ 10 w 21"/>
                  <a:gd name="T1" fmla="*/ 21 h 21"/>
                  <a:gd name="T2" fmla="*/ 0 w 21"/>
                  <a:gd name="T3" fmla="*/ 11 h 21"/>
                  <a:gd name="T4" fmla="*/ 10 w 21"/>
                  <a:gd name="T5" fmla="*/ 0 h 21"/>
                  <a:gd name="T6" fmla="*/ 21 w 21"/>
                  <a:gd name="T7" fmla="*/ 10 h 21"/>
                  <a:gd name="T8" fmla="*/ 10 w 21"/>
                  <a:gd name="T9" fmla="*/ 21 h 21"/>
                  <a:gd name="T10" fmla="*/ 10 w 21"/>
                  <a:gd name="T11" fmla="*/ 4 h 21"/>
                  <a:gd name="T12" fmla="*/ 5 w 21"/>
                  <a:gd name="T13" fmla="*/ 10 h 21"/>
                  <a:gd name="T14" fmla="*/ 10 w 21"/>
                  <a:gd name="T15" fmla="*/ 17 h 21"/>
                  <a:gd name="T16" fmla="*/ 15 w 21"/>
                  <a:gd name="T17" fmla="*/ 11 h 21"/>
                  <a:gd name="T18" fmla="*/ 10 w 21"/>
                  <a:gd name="T19" fmla="*/ 4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1" h="21">
                    <a:moveTo>
                      <a:pt x="10" y="21"/>
                    </a:moveTo>
                    <a:cubicBezTo>
                      <a:pt x="3" y="21"/>
                      <a:pt x="0" y="17"/>
                      <a:pt x="0" y="11"/>
                    </a:cubicBezTo>
                    <a:cubicBezTo>
                      <a:pt x="0" y="4"/>
                      <a:pt x="3" y="0"/>
                      <a:pt x="10" y="0"/>
                    </a:cubicBezTo>
                    <a:cubicBezTo>
                      <a:pt x="17" y="0"/>
                      <a:pt x="21" y="4"/>
                      <a:pt x="21" y="10"/>
                    </a:cubicBezTo>
                    <a:cubicBezTo>
                      <a:pt x="21" y="17"/>
                      <a:pt x="17" y="21"/>
                      <a:pt x="10" y="21"/>
                    </a:cubicBezTo>
                    <a:moveTo>
                      <a:pt x="10" y="4"/>
                    </a:moveTo>
                    <a:cubicBezTo>
                      <a:pt x="7" y="4"/>
                      <a:pt x="5" y="7"/>
                      <a:pt x="5" y="10"/>
                    </a:cubicBezTo>
                    <a:cubicBezTo>
                      <a:pt x="5" y="14"/>
                      <a:pt x="6" y="17"/>
                      <a:pt x="10" y="17"/>
                    </a:cubicBezTo>
                    <a:cubicBezTo>
                      <a:pt x="14" y="17"/>
                      <a:pt x="15" y="14"/>
                      <a:pt x="15" y="11"/>
                    </a:cubicBezTo>
                    <a:cubicBezTo>
                      <a:pt x="15" y="6"/>
                      <a:pt x="14" y="4"/>
                      <a:pt x="10" y="4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24" name="Oval 35"/>
              <p:cNvSpPr>
                <a:spLocks noChangeArrowheads="1"/>
              </p:cNvSpPr>
              <p:nvPr/>
            </p:nvSpPr>
            <p:spPr bwMode="auto">
              <a:xfrm>
                <a:off x="4141788" y="6042025"/>
                <a:ext cx="19050" cy="22225"/>
              </a:xfrm>
              <a:prstGeom prst="ellipse">
                <a:avLst/>
              </a:pr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25" name="Freeform 36"/>
              <p:cNvSpPr>
                <a:spLocks noEditPoints="1"/>
              </p:cNvSpPr>
              <p:nvPr/>
            </p:nvSpPr>
            <p:spPr bwMode="auto">
              <a:xfrm>
                <a:off x="4176713" y="5997575"/>
                <a:ext cx="57150" cy="66675"/>
              </a:xfrm>
              <a:custGeom>
                <a:avLst/>
                <a:gdLst>
                  <a:gd name="T0" fmla="*/ 14 w 18"/>
                  <a:gd name="T1" fmla="*/ 21 h 21"/>
                  <a:gd name="T2" fmla="*/ 13 w 18"/>
                  <a:gd name="T3" fmla="*/ 19 h 21"/>
                  <a:gd name="T4" fmla="*/ 7 w 18"/>
                  <a:gd name="T5" fmla="*/ 21 h 21"/>
                  <a:gd name="T6" fmla="*/ 0 w 18"/>
                  <a:gd name="T7" fmla="*/ 15 h 21"/>
                  <a:gd name="T8" fmla="*/ 10 w 18"/>
                  <a:gd name="T9" fmla="*/ 8 h 21"/>
                  <a:gd name="T10" fmla="*/ 13 w 18"/>
                  <a:gd name="T11" fmla="*/ 8 h 21"/>
                  <a:gd name="T12" fmla="*/ 13 w 18"/>
                  <a:gd name="T13" fmla="*/ 7 h 21"/>
                  <a:gd name="T14" fmla="*/ 8 w 18"/>
                  <a:gd name="T15" fmla="*/ 4 h 21"/>
                  <a:gd name="T16" fmla="*/ 2 w 18"/>
                  <a:gd name="T17" fmla="*/ 5 h 21"/>
                  <a:gd name="T18" fmla="*/ 2 w 18"/>
                  <a:gd name="T19" fmla="*/ 1 h 21"/>
                  <a:gd name="T20" fmla="*/ 9 w 18"/>
                  <a:gd name="T21" fmla="*/ 0 h 21"/>
                  <a:gd name="T22" fmla="*/ 18 w 18"/>
                  <a:gd name="T23" fmla="*/ 7 h 21"/>
                  <a:gd name="T24" fmla="*/ 18 w 18"/>
                  <a:gd name="T25" fmla="*/ 21 h 21"/>
                  <a:gd name="T26" fmla="*/ 14 w 18"/>
                  <a:gd name="T27" fmla="*/ 21 h 21"/>
                  <a:gd name="T28" fmla="*/ 13 w 18"/>
                  <a:gd name="T29" fmla="*/ 12 h 21"/>
                  <a:gd name="T30" fmla="*/ 10 w 18"/>
                  <a:gd name="T31" fmla="*/ 12 h 21"/>
                  <a:gd name="T32" fmla="*/ 5 w 18"/>
                  <a:gd name="T33" fmla="*/ 15 h 21"/>
                  <a:gd name="T34" fmla="*/ 8 w 18"/>
                  <a:gd name="T35" fmla="*/ 17 h 21"/>
                  <a:gd name="T36" fmla="*/ 13 w 18"/>
                  <a:gd name="T37" fmla="*/ 15 h 21"/>
                  <a:gd name="T38" fmla="*/ 13 w 18"/>
                  <a:gd name="T39" fmla="*/ 12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8" h="21">
                    <a:moveTo>
                      <a:pt x="14" y="21"/>
                    </a:moveTo>
                    <a:cubicBezTo>
                      <a:pt x="13" y="19"/>
                      <a:pt x="13" y="19"/>
                      <a:pt x="13" y="19"/>
                    </a:cubicBezTo>
                    <a:cubicBezTo>
                      <a:pt x="12" y="20"/>
                      <a:pt x="10" y="21"/>
                      <a:pt x="7" y="21"/>
                    </a:cubicBezTo>
                    <a:cubicBezTo>
                      <a:pt x="3" y="21"/>
                      <a:pt x="0" y="19"/>
                      <a:pt x="0" y="15"/>
                    </a:cubicBezTo>
                    <a:cubicBezTo>
                      <a:pt x="0" y="10"/>
                      <a:pt x="4" y="8"/>
                      <a:pt x="10" y="8"/>
                    </a:cubicBezTo>
                    <a:cubicBezTo>
                      <a:pt x="13" y="8"/>
                      <a:pt x="13" y="8"/>
                      <a:pt x="13" y="8"/>
                    </a:cubicBezTo>
                    <a:cubicBezTo>
                      <a:pt x="13" y="7"/>
                      <a:pt x="13" y="7"/>
                      <a:pt x="13" y="7"/>
                    </a:cubicBezTo>
                    <a:cubicBezTo>
                      <a:pt x="13" y="5"/>
                      <a:pt x="12" y="4"/>
                      <a:pt x="8" y="4"/>
                    </a:cubicBezTo>
                    <a:cubicBezTo>
                      <a:pt x="6" y="4"/>
                      <a:pt x="4" y="4"/>
                      <a:pt x="2" y="5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4" y="0"/>
                      <a:pt x="6" y="0"/>
                      <a:pt x="9" y="0"/>
                    </a:cubicBezTo>
                    <a:cubicBezTo>
                      <a:pt x="15" y="0"/>
                      <a:pt x="18" y="2"/>
                      <a:pt x="18" y="7"/>
                    </a:cubicBezTo>
                    <a:cubicBezTo>
                      <a:pt x="18" y="21"/>
                      <a:pt x="18" y="21"/>
                      <a:pt x="18" y="21"/>
                    </a:cubicBezTo>
                    <a:lnTo>
                      <a:pt x="14" y="21"/>
                    </a:lnTo>
                    <a:close/>
                    <a:moveTo>
                      <a:pt x="13" y="12"/>
                    </a:moveTo>
                    <a:cubicBezTo>
                      <a:pt x="10" y="12"/>
                      <a:pt x="10" y="12"/>
                      <a:pt x="10" y="12"/>
                    </a:cubicBezTo>
                    <a:cubicBezTo>
                      <a:pt x="7" y="12"/>
                      <a:pt x="5" y="13"/>
                      <a:pt x="5" y="15"/>
                    </a:cubicBezTo>
                    <a:cubicBezTo>
                      <a:pt x="5" y="16"/>
                      <a:pt x="6" y="17"/>
                      <a:pt x="8" y="17"/>
                    </a:cubicBezTo>
                    <a:cubicBezTo>
                      <a:pt x="10" y="17"/>
                      <a:pt x="11" y="17"/>
                      <a:pt x="13" y="15"/>
                    </a:cubicBezTo>
                    <a:lnTo>
                      <a:pt x="13" y="12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26" name="Freeform 37"/>
              <p:cNvSpPr>
                <a:spLocks/>
              </p:cNvSpPr>
              <p:nvPr/>
            </p:nvSpPr>
            <p:spPr bwMode="auto">
              <a:xfrm>
                <a:off x="4252913" y="5997575"/>
                <a:ext cx="57150" cy="66675"/>
              </a:xfrm>
              <a:custGeom>
                <a:avLst/>
                <a:gdLst>
                  <a:gd name="T0" fmla="*/ 14 w 18"/>
                  <a:gd name="T1" fmla="*/ 21 h 21"/>
                  <a:gd name="T2" fmla="*/ 14 w 18"/>
                  <a:gd name="T3" fmla="*/ 18 h 21"/>
                  <a:gd name="T4" fmla="*/ 7 w 18"/>
                  <a:gd name="T5" fmla="*/ 21 h 21"/>
                  <a:gd name="T6" fmla="*/ 0 w 18"/>
                  <a:gd name="T7" fmla="*/ 13 h 21"/>
                  <a:gd name="T8" fmla="*/ 0 w 18"/>
                  <a:gd name="T9" fmla="*/ 0 h 21"/>
                  <a:gd name="T10" fmla="*/ 5 w 18"/>
                  <a:gd name="T11" fmla="*/ 0 h 21"/>
                  <a:gd name="T12" fmla="*/ 5 w 18"/>
                  <a:gd name="T13" fmla="*/ 12 h 21"/>
                  <a:gd name="T14" fmla="*/ 8 w 18"/>
                  <a:gd name="T15" fmla="*/ 17 h 21"/>
                  <a:gd name="T16" fmla="*/ 13 w 18"/>
                  <a:gd name="T17" fmla="*/ 14 h 21"/>
                  <a:gd name="T18" fmla="*/ 13 w 18"/>
                  <a:gd name="T19" fmla="*/ 0 h 21"/>
                  <a:gd name="T20" fmla="*/ 18 w 18"/>
                  <a:gd name="T21" fmla="*/ 0 h 21"/>
                  <a:gd name="T22" fmla="*/ 18 w 18"/>
                  <a:gd name="T23" fmla="*/ 21 h 21"/>
                  <a:gd name="T24" fmla="*/ 14 w 18"/>
                  <a:gd name="T25" fmla="*/ 21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8" h="21">
                    <a:moveTo>
                      <a:pt x="14" y="21"/>
                    </a:moveTo>
                    <a:cubicBezTo>
                      <a:pt x="14" y="18"/>
                      <a:pt x="14" y="18"/>
                      <a:pt x="14" y="18"/>
                    </a:cubicBezTo>
                    <a:cubicBezTo>
                      <a:pt x="12" y="20"/>
                      <a:pt x="10" y="21"/>
                      <a:pt x="7" y="21"/>
                    </a:cubicBezTo>
                    <a:cubicBezTo>
                      <a:pt x="2" y="21"/>
                      <a:pt x="0" y="18"/>
                      <a:pt x="0" y="1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5" y="12"/>
                      <a:pt x="5" y="12"/>
                      <a:pt x="5" y="12"/>
                    </a:cubicBezTo>
                    <a:cubicBezTo>
                      <a:pt x="5" y="15"/>
                      <a:pt x="6" y="17"/>
                      <a:pt x="8" y="17"/>
                    </a:cubicBezTo>
                    <a:cubicBezTo>
                      <a:pt x="10" y="17"/>
                      <a:pt x="11" y="16"/>
                      <a:pt x="13" y="14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18" y="21"/>
                      <a:pt x="18" y="21"/>
                      <a:pt x="18" y="21"/>
                    </a:cubicBezTo>
                    <a:lnTo>
                      <a:pt x="14" y="21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</p:grpSp>
      <p:sp>
        <p:nvSpPr>
          <p:cNvPr id="27" name="Text Placeholder 14"/>
          <p:cNvSpPr>
            <a:spLocks noGrp="1"/>
          </p:cNvSpPr>
          <p:nvPr>
            <p:ph type="body" sz="quarter" idx="17"/>
          </p:nvPr>
        </p:nvSpPr>
        <p:spPr>
          <a:xfrm>
            <a:off x="360000" y="5625959"/>
            <a:ext cx="4752000" cy="144000"/>
          </a:xfrm>
        </p:spPr>
        <p:txBody>
          <a:bodyPr anchor="ctr">
            <a:noAutofit/>
          </a:bodyPr>
          <a:lstStyle>
            <a:lvl1pPr>
              <a:buFontTx/>
              <a:buNone/>
              <a:defRPr sz="1200" b="1" cap="all" baseline="0">
                <a:solidFill>
                  <a:schemeClr val="bg1"/>
                </a:solidFill>
              </a:defRPr>
            </a:lvl1pPr>
            <a:lvl2pPr marL="0" indent="0">
              <a:buFontTx/>
              <a:buNone/>
              <a:defRPr sz="1200">
                <a:solidFill>
                  <a:schemeClr val="bg2"/>
                </a:solidFill>
              </a:defRPr>
            </a:lvl2pPr>
            <a:lvl3pPr marL="0" indent="0">
              <a:buFontTx/>
              <a:buNone/>
              <a:defRPr sz="1200">
                <a:solidFill>
                  <a:schemeClr val="bg2"/>
                </a:solidFill>
              </a:defRPr>
            </a:lvl3pPr>
            <a:lvl4pPr marL="0" indent="0">
              <a:buFontTx/>
              <a:buNone/>
              <a:defRPr sz="1200">
                <a:solidFill>
                  <a:schemeClr val="bg2"/>
                </a:solidFill>
              </a:defRPr>
            </a:lvl4pPr>
            <a:lvl5pPr marL="0" indent="0">
              <a:buFontTx/>
              <a:buNone/>
              <a:defRPr sz="1200">
                <a:solidFill>
                  <a:schemeClr val="bg2"/>
                </a:solidFill>
              </a:defRPr>
            </a:lvl5pPr>
            <a:lvl6pPr marL="0" indent="0">
              <a:buFontTx/>
              <a:buNone/>
              <a:defRPr sz="1200">
                <a:solidFill>
                  <a:schemeClr val="bg2"/>
                </a:solidFill>
              </a:defRPr>
            </a:lvl6pPr>
            <a:lvl7pPr marL="0" indent="0">
              <a:buFontTx/>
              <a:buNone/>
              <a:defRPr sz="1200">
                <a:solidFill>
                  <a:schemeClr val="bg2"/>
                </a:solidFill>
              </a:defRPr>
            </a:lvl7pPr>
            <a:lvl8pPr marL="0" indent="0">
              <a:buFontTx/>
              <a:buNone/>
              <a:defRPr sz="1200">
                <a:solidFill>
                  <a:schemeClr val="bg2"/>
                </a:solidFill>
              </a:defRPr>
            </a:lvl8pPr>
            <a:lvl9pPr marL="0" indent="0">
              <a:buFontTx/>
              <a:buNone/>
              <a:defRPr sz="1200">
                <a:solidFill>
                  <a:schemeClr val="bg2"/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207133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330200" y="6504332"/>
            <a:ext cx="288789" cy="127346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900">
                <a:solidFill>
                  <a:schemeClr val="bg1"/>
                </a:solidFill>
              </a:defRPr>
            </a:lvl1pPr>
          </a:lstStyle>
          <a:p>
            <a:fld id="{2ABE124A-B5C5-46E0-B944-45307B126769}" type="slidenum">
              <a:rPr lang="en-AU" smtClean="0"/>
              <a:pPr/>
              <a:t>‹#›</a:t>
            </a:fld>
            <a:r>
              <a:rPr lang="en-AU" dirty="0"/>
              <a:t>  |</a:t>
            </a:r>
          </a:p>
        </p:txBody>
      </p:sp>
    </p:spTree>
    <p:extLst>
      <p:ext uri="{BB962C8B-B14F-4D97-AF65-F5344CB8AC3E}">
        <p14:creationId xmlns:p14="http://schemas.microsoft.com/office/powerpoint/2010/main" val="42638850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tatement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360000" y="1276350"/>
            <a:ext cx="8460000" cy="4559300"/>
          </a:xfrm>
        </p:spPr>
        <p:txBody>
          <a:bodyPr/>
          <a:lstStyle>
            <a:lvl1pPr>
              <a:lnSpc>
                <a:spcPct val="85000"/>
              </a:lnSpc>
              <a:spcAft>
                <a:spcPts val="0"/>
              </a:spcAft>
              <a:buFontTx/>
              <a:buNone/>
              <a:defRPr sz="4000" b="1">
                <a:solidFill>
                  <a:schemeClr val="accent1">
                    <a:lumMod val="75000"/>
                  </a:schemeClr>
                </a:solidFill>
              </a:defRPr>
            </a:lvl1pPr>
            <a:lvl2pPr marL="0" indent="0">
              <a:lnSpc>
                <a:spcPct val="85000"/>
              </a:lnSpc>
              <a:spcAft>
                <a:spcPts val="0"/>
              </a:spcAft>
              <a:buNone/>
              <a:defRPr sz="4000" b="1">
                <a:solidFill>
                  <a:schemeClr val="accent2"/>
                </a:solidFill>
              </a:defRPr>
            </a:lvl2pPr>
            <a:lvl3pPr marL="0" indent="0">
              <a:spcBef>
                <a:spcPts val="2200"/>
              </a:spcBef>
              <a:buNone/>
              <a:defRPr b="1">
                <a:solidFill>
                  <a:srgbClr val="00313C"/>
                </a:solidFill>
              </a:defRPr>
            </a:lvl3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  <p:sp>
        <p:nvSpPr>
          <p:cNvPr id="7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330200" y="6504332"/>
            <a:ext cx="288789" cy="127346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900">
                <a:solidFill>
                  <a:schemeClr val="bg1"/>
                </a:solidFill>
              </a:defRPr>
            </a:lvl1pPr>
          </a:lstStyle>
          <a:p>
            <a:fld id="{2ABE124A-B5C5-46E0-B944-45307B126769}" type="slidenum">
              <a:rPr lang="en-AU" smtClean="0"/>
              <a:pPr/>
              <a:t>‹#›</a:t>
            </a:fld>
            <a:r>
              <a:rPr lang="en-AU" dirty="0"/>
              <a:t>  |</a:t>
            </a:r>
          </a:p>
        </p:txBody>
      </p:sp>
    </p:spTree>
    <p:extLst>
      <p:ext uri="{BB962C8B-B14F-4D97-AF65-F5344CB8AC3E}">
        <p14:creationId xmlns:p14="http://schemas.microsoft.com/office/powerpoint/2010/main" val="369382468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Section Header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" name="Group 30"/>
          <p:cNvGrpSpPr/>
          <p:nvPr userDrawn="1"/>
        </p:nvGrpSpPr>
        <p:grpSpPr>
          <a:xfrm>
            <a:off x="-7938" y="6056313"/>
            <a:ext cx="9161463" cy="801687"/>
            <a:chOff x="-7938" y="6056313"/>
            <a:chExt cx="9161463" cy="801687"/>
          </a:xfrm>
        </p:grpSpPr>
        <p:sp>
          <p:nvSpPr>
            <p:cNvPr id="32" name="AutoShape 4"/>
            <p:cNvSpPr>
              <a:spLocks noChangeAspect="1" noChangeArrowheads="1" noTextEdit="1"/>
            </p:cNvSpPr>
            <p:nvPr userDrawn="1"/>
          </p:nvSpPr>
          <p:spPr bwMode="auto">
            <a:xfrm>
              <a:off x="-7938" y="6056313"/>
              <a:ext cx="9161463" cy="801687"/>
            </a:xfrm>
            <a:prstGeom prst="rect">
              <a:avLst/>
            </a:prstGeom>
            <a:noFill/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en-AU"/>
            </a:p>
          </p:txBody>
        </p:sp>
        <p:grpSp>
          <p:nvGrpSpPr>
            <p:cNvPr id="33" name="Group 1"/>
            <p:cNvGrpSpPr>
              <a:grpSpLocks/>
            </p:cNvGrpSpPr>
            <p:nvPr userDrawn="1"/>
          </p:nvGrpSpPr>
          <p:grpSpPr bwMode="auto">
            <a:xfrm>
              <a:off x="1588" y="6065838"/>
              <a:ext cx="9142412" cy="690562"/>
              <a:chOff x="1495" y="6065893"/>
              <a:chExt cx="9143026" cy="690563"/>
            </a:xfrm>
          </p:grpSpPr>
          <p:sp>
            <p:nvSpPr>
              <p:cNvPr id="35" name="Freeform 8"/>
              <p:cNvSpPr>
                <a:spLocks noEditPoints="1"/>
              </p:cNvSpPr>
              <p:nvPr userDrawn="1"/>
            </p:nvSpPr>
            <p:spPr bwMode="auto">
              <a:xfrm>
                <a:off x="1495" y="6065893"/>
                <a:ext cx="9143026" cy="690563"/>
              </a:xfrm>
              <a:custGeom>
                <a:avLst/>
                <a:gdLst>
                  <a:gd name="T0" fmla="*/ 2880 w 2880"/>
                  <a:gd name="T1" fmla="*/ 14 h 217"/>
                  <a:gd name="T2" fmla="*/ 2817 w 2880"/>
                  <a:gd name="T3" fmla="*/ 14 h 217"/>
                  <a:gd name="T4" fmla="*/ 2486 w 2880"/>
                  <a:gd name="T5" fmla="*/ 95 h 217"/>
                  <a:gd name="T6" fmla="*/ 2486 w 2880"/>
                  <a:gd name="T7" fmla="*/ 95 h 217"/>
                  <a:gd name="T8" fmla="*/ 2880 w 2880"/>
                  <a:gd name="T9" fmla="*/ 95 h 217"/>
                  <a:gd name="T10" fmla="*/ 2880 w 2880"/>
                  <a:gd name="T11" fmla="*/ 217 h 217"/>
                  <a:gd name="T12" fmla="*/ 2880 w 2880"/>
                  <a:gd name="T13" fmla="*/ 217 h 217"/>
                  <a:gd name="T14" fmla="*/ 2880 w 2880"/>
                  <a:gd name="T15" fmla="*/ 14 h 217"/>
                  <a:gd name="T16" fmla="*/ 2171 w 2880"/>
                  <a:gd name="T17" fmla="*/ 0 h 217"/>
                  <a:gd name="T18" fmla="*/ 0 w 2880"/>
                  <a:gd name="T19" fmla="*/ 0 h 217"/>
                  <a:gd name="T20" fmla="*/ 0 w 2880"/>
                  <a:gd name="T21" fmla="*/ 95 h 217"/>
                  <a:gd name="T22" fmla="*/ 2486 w 2880"/>
                  <a:gd name="T23" fmla="*/ 95 h 217"/>
                  <a:gd name="T24" fmla="*/ 2486 w 2880"/>
                  <a:gd name="T25" fmla="*/ 95 h 217"/>
                  <a:gd name="T26" fmla="*/ 2486 w 2880"/>
                  <a:gd name="T27" fmla="*/ 95 h 217"/>
                  <a:gd name="T28" fmla="*/ 2486 w 2880"/>
                  <a:gd name="T29" fmla="*/ 95 h 217"/>
                  <a:gd name="T30" fmla="*/ 2171 w 2880"/>
                  <a:gd name="T31" fmla="*/ 0 h 2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880" h="217">
                    <a:moveTo>
                      <a:pt x="2880" y="14"/>
                    </a:moveTo>
                    <a:cubicBezTo>
                      <a:pt x="2817" y="14"/>
                      <a:pt x="2817" y="14"/>
                      <a:pt x="2817" y="14"/>
                    </a:cubicBezTo>
                    <a:cubicBezTo>
                      <a:pt x="2616" y="14"/>
                      <a:pt x="2542" y="74"/>
                      <a:pt x="2486" y="95"/>
                    </a:cubicBezTo>
                    <a:cubicBezTo>
                      <a:pt x="2486" y="95"/>
                      <a:pt x="2486" y="95"/>
                      <a:pt x="2486" y="95"/>
                    </a:cubicBezTo>
                    <a:cubicBezTo>
                      <a:pt x="2880" y="95"/>
                      <a:pt x="2880" y="95"/>
                      <a:pt x="2880" y="95"/>
                    </a:cubicBezTo>
                    <a:cubicBezTo>
                      <a:pt x="2880" y="217"/>
                      <a:pt x="2880" y="217"/>
                      <a:pt x="2880" y="217"/>
                    </a:cubicBezTo>
                    <a:cubicBezTo>
                      <a:pt x="2880" y="217"/>
                      <a:pt x="2880" y="217"/>
                      <a:pt x="2880" y="217"/>
                    </a:cubicBezTo>
                    <a:cubicBezTo>
                      <a:pt x="2880" y="14"/>
                      <a:pt x="2880" y="14"/>
                      <a:pt x="2880" y="14"/>
                    </a:cubicBezTo>
                    <a:moveTo>
                      <a:pt x="217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95"/>
                      <a:pt x="0" y="95"/>
                      <a:pt x="0" y="95"/>
                    </a:cubicBezTo>
                    <a:cubicBezTo>
                      <a:pt x="2486" y="95"/>
                      <a:pt x="2486" y="95"/>
                      <a:pt x="2486" y="95"/>
                    </a:cubicBezTo>
                    <a:cubicBezTo>
                      <a:pt x="2486" y="95"/>
                      <a:pt x="2486" y="95"/>
                      <a:pt x="2486" y="95"/>
                    </a:cubicBezTo>
                    <a:cubicBezTo>
                      <a:pt x="2486" y="95"/>
                      <a:pt x="2486" y="95"/>
                      <a:pt x="2486" y="95"/>
                    </a:cubicBezTo>
                    <a:cubicBezTo>
                      <a:pt x="2486" y="95"/>
                      <a:pt x="2486" y="95"/>
                      <a:pt x="2486" y="95"/>
                    </a:cubicBezTo>
                    <a:cubicBezTo>
                      <a:pt x="2419" y="39"/>
                      <a:pt x="2306" y="0"/>
                      <a:pt x="2171" y="0"/>
                    </a:cubicBezTo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6" name="Freeform 9"/>
              <p:cNvSpPr>
                <a:spLocks noEditPoints="1"/>
              </p:cNvSpPr>
              <p:nvPr userDrawn="1"/>
            </p:nvSpPr>
            <p:spPr bwMode="auto">
              <a:xfrm>
                <a:off x="1495" y="6367518"/>
                <a:ext cx="9143026" cy="388938"/>
              </a:xfrm>
              <a:custGeom>
                <a:avLst/>
                <a:gdLst>
                  <a:gd name="T0" fmla="*/ 2486 w 2880"/>
                  <a:gd name="T1" fmla="*/ 0 h 122"/>
                  <a:gd name="T2" fmla="*/ 0 w 2880"/>
                  <a:gd name="T3" fmla="*/ 0 h 122"/>
                  <a:gd name="T4" fmla="*/ 0 w 2880"/>
                  <a:gd name="T5" fmla="*/ 13 h 122"/>
                  <a:gd name="T6" fmla="*/ 2289 w 2880"/>
                  <a:gd name="T7" fmla="*/ 13 h 122"/>
                  <a:gd name="T8" fmla="*/ 2486 w 2880"/>
                  <a:gd name="T9" fmla="*/ 0 h 122"/>
                  <a:gd name="T10" fmla="*/ 2880 w 2880"/>
                  <a:gd name="T11" fmla="*/ 0 h 122"/>
                  <a:gd name="T12" fmla="*/ 2486 w 2880"/>
                  <a:gd name="T13" fmla="*/ 0 h 122"/>
                  <a:gd name="T14" fmla="*/ 2813 w 2880"/>
                  <a:gd name="T15" fmla="*/ 122 h 122"/>
                  <a:gd name="T16" fmla="*/ 2880 w 2880"/>
                  <a:gd name="T17" fmla="*/ 122 h 122"/>
                  <a:gd name="T18" fmla="*/ 2880 w 2880"/>
                  <a:gd name="T19" fmla="*/ 0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880" h="122">
                    <a:moveTo>
                      <a:pt x="2486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2289" y="13"/>
                      <a:pt x="2289" y="13"/>
                      <a:pt x="2289" y="13"/>
                    </a:cubicBezTo>
                    <a:cubicBezTo>
                      <a:pt x="2418" y="13"/>
                      <a:pt x="2459" y="10"/>
                      <a:pt x="2486" y="0"/>
                    </a:cubicBezTo>
                    <a:moveTo>
                      <a:pt x="2880" y="0"/>
                    </a:moveTo>
                    <a:cubicBezTo>
                      <a:pt x="2486" y="0"/>
                      <a:pt x="2486" y="0"/>
                      <a:pt x="2486" y="0"/>
                    </a:cubicBezTo>
                    <a:cubicBezTo>
                      <a:pt x="2554" y="56"/>
                      <a:pt x="2645" y="122"/>
                      <a:pt x="2813" y="122"/>
                    </a:cubicBezTo>
                    <a:cubicBezTo>
                      <a:pt x="2854" y="122"/>
                      <a:pt x="2880" y="122"/>
                      <a:pt x="2880" y="122"/>
                    </a:cubicBezTo>
                    <a:cubicBezTo>
                      <a:pt x="2880" y="0"/>
                      <a:pt x="2880" y="0"/>
                      <a:pt x="2880" y="0"/>
                    </a:cubicBezTo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7" name="Freeform 10"/>
              <p:cNvSpPr>
                <a:spLocks/>
              </p:cNvSpPr>
              <p:nvPr userDrawn="1"/>
            </p:nvSpPr>
            <p:spPr bwMode="auto">
              <a:xfrm>
                <a:off x="1495" y="6110343"/>
                <a:ext cx="7891992" cy="298450"/>
              </a:xfrm>
              <a:custGeom>
                <a:avLst/>
                <a:gdLst>
                  <a:gd name="T0" fmla="*/ 2486 w 2486"/>
                  <a:gd name="T1" fmla="*/ 81 h 94"/>
                  <a:gd name="T2" fmla="*/ 2171 w 2486"/>
                  <a:gd name="T3" fmla="*/ 0 h 94"/>
                  <a:gd name="T4" fmla="*/ 0 w 2486"/>
                  <a:gd name="T5" fmla="*/ 0 h 94"/>
                  <a:gd name="T6" fmla="*/ 0 w 2486"/>
                  <a:gd name="T7" fmla="*/ 94 h 94"/>
                  <a:gd name="T8" fmla="*/ 2289 w 2486"/>
                  <a:gd name="T9" fmla="*/ 94 h 94"/>
                  <a:gd name="T10" fmla="*/ 2486 w 2486"/>
                  <a:gd name="T11" fmla="*/ 81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486" h="94">
                    <a:moveTo>
                      <a:pt x="2486" y="81"/>
                    </a:moveTo>
                    <a:cubicBezTo>
                      <a:pt x="2410" y="38"/>
                      <a:pt x="2306" y="0"/>
                      <a:pt x="217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94"/>
                      <a:pt x="0" y="94"/>
                      <a:pt x="0" y="94"/>
                    </a:cubicBezTo>
                    <a:cubicBezTo>
                      <a:pt x="2289" y="94"/>
                      <a:pt x="2289" y="94"/>
                      <a:pt x="2289" y="94"/>
                    </a:cubicBezTo>
                    <a:cubicBezTo>
                      <a:pt x="2418" y="94"/>
                      <a:pt x="2459" y="91"/>
                      <a:pt x="2486" y="81"/>
                    </a:cubicBezTo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8" name="Freeform 11"/>
              <p:cNvSpPr>
                <a:spLocks/>
              </p:cNvSpPr>
              <p:nvPr userDrawn="1"/>
            </p:nvSpPr>
            <p:spPr bwMode="auto">
              <a:xfrm>
                <a:off x="7893487" y="6110343"/>
                <a:ext cx="1251034" cy="601663"/>
              </a:xfrm>
              <a:custGeom>
                <a:avLst/>
                <a:gdLst>
                  <a:gd name="T0" fmla="*/ 331 w 394"/>
                  <a:gd name="T1" fmla="*/ 0 h 189"/>
                  <a:gd name="T2" fmla="*/ 0 w 394"/>
                  <a:gd name="T3" fmla="*/ 81 h 189"/>
                  <a:gd name="T4" fmla="*/ 327 w 394"/>
                  <a:gd name="T5" fmla="*/ 189 h 189"/>
                  <a:gd name="T6" fmla="*/ 394 w 394"/>
                  <a:gd name="T7" fmla="*/ 189 h 189"/>
                  <a:gd name="T8" fmla="*/ 394 w 394"/>
                  <a:gd name="T9" fmla="*/ 0 h 189"/>
                  <a:gd name="T10" fmla="*/ 331 w 394"/>
                  <a:gd name="T11" fmla="*/ 0 h 1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94" h="189">
                    <a:moveTo>
                      <a:pt x="331" y="0"/>
                    </a:moveTo>
                    <a:cubicBezTo>
                      <a:pt x="130" y="0"/>
                      <a:pt x="56" y="60"/>
                      <a:pt x="0" y="81"/>
                    </a:cubicBezTo>
                    <a:cubicBezTo>
                      <a:pt x="89" y="131"/>
                      <a:pt x="159" y="189"/>
                      <a:pt x="327" y="189"/>
                    </a:cubicBezTo>
                    <a:cubicBezTo>
                      <a:pt x="368" y="189"/>
                      <a:pt x="394" y="189"/>
                      <a:pt x="394" y="189"/>
                    </a:cubicBezTo>
                    <a:cubicBezTo>
                      <a:pt x="394" y="0"/>
                      <a:pt x="394" y="0"/>
                      <a:pt x="394" y="0"/>
                    </a:cubicBezTo>
                    <a:lnTo>
                      <a:pt x="331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  <p:pic>
          <p:nvPicPr>
            <p:cNvPr id="34" name="Picture 78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459788" y="6191250"/>
              <a:ext cx="454025" cy="4540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39" name="Text Placeholder 8"/>
          <p:cNvSpPr>
            <a:spLocks noGrp="1"/>
          </p:cNvSpPr>
          <p:nvPr>
            <p:ph type="body" sz="quarter" idx="10"/>
          </p:nvPr>
        </p:nvSpPr>
        <p:spPr>
          <a:xfrm>
            <a:off x="360000" y="1276350"/>
            <a:ext cx="7477125" cy="4559301"/>
          </a:xfrm>
        </p:spPr>
        <p:txBody>
          <a:bodyPr/>
          <a:lstStyle>
            <a:lvl1pPr>
              <a:spcAft>
                <a:spcPts val="0"/>
              </a:spcAft>
              <a:buFontTx/>
              <a:buNone/>
              <a:defRPr sz="4400" b="1">
                <a:solidFill>
                  <a:schemeClr val="accent1"/>
                </a:solidFill>
              </a:defRPr>
            </a:lvl1pPr>
            <a:lvl2pPr marL="0" indent="0">
              <a:lnSpc>
                <a:spcPct val="75000"/>
              </a:lnSpc>
              <a:spcAft>
                <a:spcPts val="850"/>
              </a:spcAft>
              <a:buNone/>
              <a:defRPr sz="4400" b="1">
                <a:solidFill>
                  <a:schemeClr val="bg1"/>
                </a:solidFill>
              </a:defRPr>
            </a:lvl2pPr>
            <a:lvl3pPr marL="0" indent="0">
              <a:buNone/>
              <a:defRPr sz="2200" b="1">
                <a:solidFill>
                  <a:srgbClr val="FFFFFF"/>
                </a:solidFill>
              </a:defRPr>
            </a:lvl3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</p:txBody>
      </p:sp>
      <p:sp>
        <p:nvSpPr>
          <p:cNvPr id="13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330200" y="6504332"/>
            <a:ext cx="288789" cy="127346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900">
                <a:solidFill>
                  <a:schemeClr val="bg1"/>
                </a:solidFill>
              </a:defRPr>
            </a:lvl1pPr>
          </a:lstStyle>
          <a:p>
            <a:fld id="{2ABE124A-B5C5-46E0-B944-45307B126769}" type="slidenum">
              <a:rPr lang="en-AU" smtClean="0"/>
              <a:pPr/>
              <a:t>‹#›</a:t>
            </a:fld>
            <a:r>
              <a:rPr lang="en-AU" dirty="0"/>
              <a:t>  |</a:t>
            </a:r>
          </a:p>
        </p:txBody>
      </p:sp>
    </p:spTree>
    <p:extLst>
      <p:ext uri="{BB962C8B-B14F-4D97-AF65-F5344CB8AC3E}">
        <p14:creationId xmlns:p14="http://schemas.microsoft.com/office/powerpoint/2010/main" val="186412399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hank You Option 1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8"/>
          <p:cNvGrpSpPr/>
          <p:nvPr userDrawn="1"/>
        </p:nvGrpSpPr>
        <p:grpSpPr>
          <a:xfrm>
            <a:off x="608" y="5500319"/>
            <a:ext cx="9167813" cy="996950"/>
            <a:chOff x="608" y="5500319"/>
            <a:chExt cx="9167813" cy="996950"/>
          </a:xfrm>
        </p:grpSpPr>
        <p:grpSp>
          <p:nvGrpSpPr>
            <p:cNvPr id="4" name="Group 22"/>
            <p:cNvGrpSpPr>
              <a:grpSpLocks/>
            </p:cNvGrpSpPr>
            <p:nvPr userDrawn="1"/>
          </p:nvGrpSpPr>
          <p:grpSpPr bwMode="auto">
            <a:xfrm>
              <a:off x="608" y="5500319"/>
              <a:ext cx="9167813" cy="996950"/>
              <a:chOff x="-7938" y="5668963"/>
              <a:chExt cx="9167813" cy="996950"/>
            </a:xfrm>
          </p:grpSpPr>
          <p:sp>
            <p:nvSpPr>
              <p:cNvPr id="58" name="Freeform 11"/>
              <p:cNvSpPr>
                <a:spLocks noEditPoints="1"/>
              </p:cNvSpPr>
              <p:nvPr userDrawn="1"/>
            </p:nvSpPr>
            <p:spPr bwMode="auto">
              <a:xfrm>
                <a:off x="-7938" y="5668963"/>
                <a:ext cx="9167813" cy="996950"/>
              </a:xfrm>
              <a:custGeom>
                <a:avLst/>
                <a:gdLst>
                  <a:gd name="T0" fmla="*/ 2880 w 2880"/>
                  <a:gd name="T1" fmla="*/ 20 h 313"/>
                  <a:gd name="T2" fmla="*/ 2789 w 2880"/>
                  <a:gd name="T3" fmla="*/ 20 h 313"/>
                  <a:gd name="T4" fmla="*/ 2313 w 2880"/>
                  <a:gd name="T5" fmla="*/ 137 h 313"/>
                  <a:gd name="T6" fmla="*/ 2784 w 2880"/>
                  <a:gd name="T7" fmla="*/ 313 h 313"/>
                  <a:gd name="T8" fmla="*/ 2880 w 2880"/>
                  <a:gd name="T9" fmla="*/ 313 h 313"/>
                  <a:gd name="T10" fmla="*/ 2880 w 2880"/>
                  <a:gd name="T11" fmla="*/ 20 h 313"/>
                  <a:gd name="T12" fmla="*/ 1860 w 2880"/>
                  <a:gd name="T13" fmla="*/ 0 h 313"/>
                  <a:gd name="T14" fmla="*/ 0 w 2880"/>
                  <a:gd name="T15" fmla="*/ 0 h 313"/>
                  <a:gd name="T16" fmla="*/ 0 w 2880"/>
                  <a:gd name="T17" fmla="*/ 157 h 313"/>
                  <a:gd name="T18" fmla="*/ 2030 w 2880"/>
                  <a:gd name="T19" fmla="*/ 157 h 313"/>
                  <a:gd name="T20" fmla="*/ 2313 w 2880"/>
                  <a:gd name="T21" fmla="*/ 137 h 313"/>
                  <a:gd name="T22" fmla="*/ 2313 w 2880"/>
                  <a:gd name="T23" fmla="*/ 137 h 313"/>
                  <a:gd name="T24" fmla="*/ 2313 w 2880"/>
                  <a:gd name="T25" fmla="*/ 137 h 313"/>
                  <a:gd name="T26" fmla="*/ 1860 w 2880"/>
                  <a:gd name="T27" fmla="*/ 0 h 3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880" h="313">
                    <a:moveTo>
                      <a:pt x="2880" y="20"/>
                    </a:moveTo>
                    <a:cubicBezTo>
                      <a:pt x="2789" y="20"/>
                      <a:pt x="2789" y="20"/>
                      <a:pt x="2789" y="20"/>
                    </a:cubicBezTo>
                    <a:cubicBezTo>
                      <a:pt x="2500" y="20"/>
                      <a:pt x="2393" y="107"/>
                      <a:pt x="2313" y="137"/>
                    </a:cubicBezTo>
                    <a:cubicBezTo>
                      <a:pt x="2411" y="217"/>
                      <a:pt x="2542" y="313"/>
                      <a:pt x="2784" y="313"/>
                    </a:cubicBezTo>
                    <a:cubicBezTo>
                      <a:pt x="2842" y="313"/>
                      <a:pt x="2880" y="313"/>
                      <a:pt x="2880" y="313"/>
                    </a:cubicBezTo>
                    <a:cubicBezTo>
                      <a:pt x="2880" y="20"/>
                      <a:pt x="2880" y="20"/>
                      <a:pt x="2880" y="20"/>
                    </a:cubicBezTo>
                    <a:moveTo>
                      <a:pt x="186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57"/>
                      <a:pt x="0" y="157"/>
                      <a:pt x="0" y="157"/>
                    </a:cubicBezTo>
                    <a:cubicBezTo>
                      <a:pt x="2030" y="157"/>
                      <a:pt x="2030" y="157"/>
                      <a:pt x="2030" y="157"/>
                    </a:cubicBezTo>
                    <a:cubicBezTo>
                      <a:pt x="2214" y="157"/>
                      <a:pt x="2274" y="152"/>
                      <a:pt x="2313" y="137"/>
                    </a:cubicBezTo>
                    <a:cubicBezTo>
                      <a:pt x="2313" y="137"/>
                      <a:pt x="2313" y="137"/>
                      <a:pt x="2313" y="137"/>
                    </a:cubicBezTo>
                    <a:cubicBezTo>
                      <a:pt x="2313" y="137"/>
                      <a:pt x="2313" y="137"/>
                      <a:pt x="2313" y="137"/>
                    </a:cubicBezTo>
                    <a:cubicBezTo>
                      <a:pt x="2216" y="57"/>
                      <a:pt x="2053" y="0"/>
                      <a:pt x="1860" y="0"/>
                    </a:cubicBezTo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9" name="Freeform 24"/>
              <p:cNvSpPr>
                <a:spLocks/>
              </p:cNvSpPr>
              <p:nvPr userDrawn="1"/>
            </p:nvSpPr>
            <p:spPr bwMode="auto">
              <a:xfrm>
                <a:off x="-7938" y="5732463"/>
                <a:ext cx="7362826" cy="433387"/>
              </a:xfrm>
              <a:custGeom>
                <a:avLst/>
                <a:gdLst>
                  <a:gd name="T0" fmla="*/ 2313 w 2313"/>
                  <a:gd name="T1" fmla="*/ 117 h 136"/>
                  <a:gd name="T2" fmla="*/ 1860 w 2313"/>
                  <a:gd name="T3" fmla="*/ 0 h 136"/>
                  <a:gd name="T4" fmla="*/ 0 w 2313"/>
                  <a:gd name="T5" fmla="*/ 0 h 136"/>
                  <a:gd name="T6" fmla="*/ 0 w 2313"/>
                  <a:gd name="T7" fmla="*/ 136 h 136"/>
                  <a:gd name="T8" fmla="*/ 2030 w 2313"/>
                  <a:gd name="T9" fmla="*/ 136 h 136"/>
                  <a:gd name="T10" fmla="*/ 2313 w 2313"/>
                  <a:gd name="T11" fmla="*/ 117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313" h="136">
                    <a:moveTo>
                      <a:pt x="2313" y="117"/>
                    </a:moveTo>
                    <a:cubicBezTo>
                      <a:pt x="2204" y="55"/>
                      <a:pt x="2053" y="0"/>
                      <a:pt x="186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36"/>
                      <a:pt x="0" y="136"/>
                      <a:pt x="0" y="136"/>
                    </a:cubicBezTo>
                    <a:cubicBezTo>
                      <a:pt x="2030" y="136"/>
                      <a:pt x="2030" y="136"/>
                      <a:pt x="2030" y="136"/>
                    </a:cubicBezTo>
                    <a:cubicBezTo>
                      <a:pt x="2214" y="136"/>
                      <a:pt x="2274" y="132"/>
                      <a:pt x="2313" y="117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60" name="Freeform 25"/>
              <p:cNvSpPr>
                <a:spLocks/>
              </p:cNvSpPr>
              <p:nvPr userDrawn="1"/>
            </p:nvSpPr>
            <p:spPr bwMode="auto">
              <a:xfrm>
                <a:off x="7354888" y="5732463"/>
                <a:ext cx="1804987" cy="869950"/>
              </a:xfrm>
              <a:custGeom>
                <a:avLst/>
                <a:gdLst>
                  <a:gd name="T0" fmla="*/ 476 w 567"/>
                  <a:gd name="T1" fmla="*/ 0 h 273"/>
                  <a:gd name="T2" fmla="*/ 0 w 567"/>
                  <a:gd name="T3" fmla="*/ 117 h 273"/>
                  <a:gd name="T4" fmla="*/ 471 w 567"/>
                  <a:gd name="T5" fmla="*/ 273 h 273"/>
                  <a:gd name="T6" fmla="*/ 567 w 567"/>
                  <a:gd name="T7" fmla="*/ 273 h 273"/>
                  <a:gd name="T8" fmla="*/ 567 w 567"/>
                  <a:gd name="T9" fmla="*/ 0 h 273"/>
                  <a:gd name="T10" fmla="*/ 476 w 567"/>
                  <a:gd name="T11" fmla="*/ 0 h 2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7" h="273">
                    <a:moveTo>
                      <a:pt x="476" y="0"/>
                    </a:moveTo>
                    <a:cubicBezTo>
                      <a:pt x="187" y="0"/>
                      <a:pt x="80" y="87"/>
                      <a:pt x="0" y="117"/>
                    </a:cubicBezTo>
                    <a:cubicBezTo>
                      <a:pt x="128" y="190"/>
                      <a:pt x="229" y="273"/>
                      <a:pt x="471" y="273"/>
                    </a:cubicBezTo>
                    <a:cubicBezTo>
                      <a:pt x="529" y="273"/>
                      <a:pt x="567" y="273"/>
                      <a:pt x="567" y="273"/>
                    </a:cubicBezTo>
                    <a:cubicBezTo>
                      <a:pt x="567" y="0"/>
                      <a:pt x="567" y="0"/>
                      <a:pt x="567" y="0"/>
                    </a:cubicBezTo>
                    <a:lnTo>
                      <a:pt x="476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  <p:pic>
          <p:nvPicPr>
            <p:cNvPr id="44" name="Picture 78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169275" y="5675743"/>
              <a:ext cx="655638" cy="655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grpSp>
          <p:nvGrpSpPr>
            <p:cNvPr id="5" name="Group 19"/>
            <p:cNvGrpSpPr/>
            <p:nvPr userDrawn="1"/>
          </p:nvGrpSpPr>
          <p:grpSpPr>
            <a:xfrm>
              <a:off x="360000" y="5807505"/>
              <a:ext cx="814388" cy="95250"/>
              <a:chOff x="3495675" y="5969000"/>
              <a:chExt cx="814388" cy="95250"/>
            </a:xfrm>
            <a:solidFill>
              <a:schemeClr val="accent1"/>
            </a:solidFill>
          </p:grpSpPr>
          <p:sp>
            <p:nvSpPr>
              <p:cNvPr id="46" name="Freeform 26"/>
              <p:cNvSpPr>
                <a:spLocks/>
              </p:cNvSpPr>
              <p:nvPr/>
            </p:nvSpPr>
            <p:spPr bwMode="auto">
              <a:xfrm>
                <a:off x="349567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1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1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8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1" y="13"/>
                      <a:pt x="21" y="13"/>
                      <a:pt x="21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7" name="Freeform 27"/>
              <p:cNvSpPr>
                <a:spLocks/>
              </p:cNvSpPr>
              <p:nvPr/>
            </p:nvSpPr>
            <p:spPr bwMode="auto">
              <a:xfrm>
                <a:off x="360362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2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2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8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8" name="Freeform 28"/>
              <p:cNvSpPr>
                <a:spLocks/>
              </p:cNvSpPr>
              <p:nvPr/>
            </p:nvSpPr>
            <p:spPr bwMode="auto">
              <a:xfrm>
                <a:off x="371157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2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2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9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9" name="Oval 29"/>
              <p:cNvSpPr>
                <a:spLocks noChangeArrowheads="1"/>
              </p:cNvSpPr>
              <p:nvPr/>
            </p:nvSpPr>
            <p:spPr bwMode="auto">
              <a:xfrm>
                <a:off x="3819525" y="6042025"/>
                <a:ext cx="19050" cy="22225"/>
              </a:xfrm>
              <a:prstGeom prst="ellipse">
                <a:avLst/>
              </a:pr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0" name="Freeform 30"/>
              <p:cNvSpPr>
                <a:spLocks/>
              </p:cNvSpPr>
              <p:nvPr/>
            </p:nvSpPr>
            <p:spPr bwMode="auto">
              <a:xfrm>
                <a:off x="3851275" y="5997575"/>
                <a:ext cx="50800" cy="66675"/>
              </a:xfrm>
              <a:custGeom>
                <a:avLst/>
                <a:gdLst>
                  <a:gd name="T0" fmla="*/ 16 w 16"/>
                  <a:gd name="T1" fmla="*/ 20 h 21"/>
                  <a:gd name="T2" fmla="*/ 10 w 16"/>
                  <a:gd name="T3" fmla="*/ 21 h 21"/>
                  <a:gd name="T4" fmla="*/ 0 w 16"/>
                  <a:gd name="T5" fmla="*/ 11 h 21"/>
                  <a:gd name="T6" fmla="*/ 10 w 16"/>
                  <a:gd name="T7" fmla="*/ 0 h 21"/>
                  <a:gd name="T8" fmla="*/ 16 w 16"/>
                  <a:gd name="T9" fmla="*/ 1 h 21"/>
                  <a:gd name="T10" fmla="*/ 14 w 16"/>
                  <a:gd name="T11" fmla="*/ 5 h 21"/>
                  <a:gd name="T12" fmla="*/ 11 w 16"/>
                  <a:gd name="T13" fmla="*/ 4 h 21"/>
                  <a:gd name="T14" fmla="*/ 6 w 16"/>
                  <a:gd name="T15" fmla="*/ 10 h 21"/>
                  <a:gd name="T16" fmla="*/ 11 w 16"/>
                  <a:gd name="T17" fmla="*/ 17 h 21"/>
                  <a:gd name="T18" fmla="*/ 15 w 16"/>
                  <a:gd name="T19" fmla="*/ 16 h 21"/>
                  <a:gd name="T20" fmla="*/ 16 w 16"/>
                  <a:gd name="T21" fmla="*/ 2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6" h="21">
                    <a:moveTo>
                      <a:pt x="16" y="20"/>
                    </a:moveTo>
                    <a:cubicBezTo>
                      <a:pt x="14" y="21"/>
                      <a:pt x="12" y="21"/>
                      <a:pt x="10" y="21"/>
                    </a:cubicBezTo>
                    <a:cubicBezTo>
                      <a:pt x="3" y="21"/>
                      <a:pt x="0" y="17"/>
                      <a:pt x="0" y="11"/>
                    </a:cubicBezTo>
                    <a:cubicBezTo>
                      <a:pt x="0" y="4"/>
                      <a:pt x="4" y="0"/>
                      <a:pt x="10" y="0"/>
                    </a:cubicBezTo>
                    <a:cubicBezTo>
                      <a:pt x="12" y="0"/>
                      <a:pt x="14" y="0"/>
                      <a:pt x="16" y="1"/>
                    </a:cubicBezTo>
                    <a:cubicBezTo>
                      <a:pt x="14" y="5"/>
                      <a:pt x="14" y="5"/>
                      <a:pt x="14" y="5"/>
                    </a:cubicBezTo>
                    <a:cubicBezTo>
                      <a:pt x="13" y="4"/>
                      <a:pt x="12" y="4"/>
                      <a:pt x="11" y="4"/>
                    </a:cubicBezTo>
                    <a:cubicBezTo>
                      <a:pt x="7" y="4"/>
                      <a:pt x="6" y="6"/>
                      <a:pt x="6" y="10"/>
                    </a:cubicBezTo>
                    <a:cubicBezTo>
                      <a:pt x="6" y="15"/>
                      <a:pt x="7" y="17"/>
                      <a:pt x="11" y="17"/>
                    </a:cubicBezTo>
                    <a:cubicBezTo>
                      <a:pt x="12" y="17"/>
                      <a:pt x="14" y="17"/>
                      <a:pt x="15" y="16"/>
                    </a:cubicBezTo>
                    <a:lnTo>
                      <a:pt x="16" y="2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1" name="Freeform 31"/>
              <p:cNvSpPr>
                <a:spLocks/>
              </p:cNvSpPr>
              <p:nvPr/>
            </p:nvSpPr>
            <p:spPr bwMode="auto">
              <a:xfrm>
                <a:off x="3911600" y="5997575"/>
                <a:ext cx="47625" cy="66675"/>
              </a:xfrm>
              <a:custGeom>
                <a:avLst/>
                <a:gdLst>
                  <a:gd name="T0" fmla="*/ 6 w 15"/>
                  <a:gd name="T1" fmla="*/ 21 h 21"/>
                  <a:gd name="T2" fmla="*/ 0 w 15"/>
                  <a:gd name="T3" fmla="*/ 20 h 21"/>
                  <a:gd name="T4" fmla="*/ 1 w 15"/>
                  <a:gd name="T5" fmla="*/ 16 h 21"/>
                  <a:gd name="T6" fmla="*/ 6 w 15"/>
                  <a:gd name="T7" fmla="*/ 17 h 21"/>
                  <a:gd name="T8" fmla="*/ 9 w 15"/>
                  <a:gd name="T9" fmla="*/ 15 h 21"/>
                  <a:gd name="T10" fmla="*/ 6 w 15"/>
                  <a:gd name="T11" fmla="*/ 12 h 21"/>
                  <a:gd name="T12" fmla="*/ 0 w 15"/>
                  <a:gd name="T13" fmla="*/ 6 h 21"/>
                  <a:gd name="T14" fmla="*/ 8 w 15"/>
                  <a:gd name="T15" fmla="*/ 0 h 21"/>
                  <a:gd name="T16" fmla="*/ 13 w 15"/>
                  <a:gd name="T17" fmla="*/ 0 h 21"/>
                  <a:gd name="T18" fmla="*/ 13 w 15"/>
                  <a:gd name="T19" fmla="*/ 4 h 21"/>
                  <a:gd name="T20" fmla="*/ 9 w 15"/>
                  <a:gd name="T21" fmla="*/ 4 h 21"/>
                  <a:gd name="T22" fmla="*/ 6 w 15"/>
                  <a:gd name="T23" fmla="*/ 6 h 21"/>
                  <a:gd name="T24" fmla="*/ 9 w 15"/>
                  <a:gd name="T25" fmla="*/ 9 h 21"/>
                  <a:gd name="T26" fmla="*/ 15 w 15"/>
                  <a:gd name="T27" fmla="*/ 14 h 21"/>
                  <a:gd name="T28" fmla="*/ 6 w 15"/>
                  <a:gd name="T29" fmla="*/ 21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5" h="21">
                    <a:moveTo>
                      <a:pt x="6" y="21"/>
                    </a:moveTo>
                    <a:cubicBezTo>
                      <a:pt x="4" y="21"/>
                      <a:pt x="2" y="21"/>
                      <a:pt x="0" y="20"/>
                    </a:cubicBezTo>
                    <a:cubicBezTo>
                      <a:pt x="1" y="16"/>
                      <a:pt x="1" y="16"/>
                      <a:pt x="1" y="16"/>
                    </a:cubicBezTo>
                    <a:cubicBezTo>
                      <a:pt x="3" y="17"/>
                      <a:pt x="5" y="17"/>
                      <a:pt x="6" y="17"/>
                    </a:cubicBezTo>
                    <a:cubicBezTo>
                      <a:pt x="8" y="17"/>
                      <a:pt x="9" y="16"/>
                      <a:pt x="9" y="15"/>
                    </a:cubicBezTo>
                    <a:cubicBezTo>
                      <a:pt x="9" y="14"/>
                      <a:pt x="8" y="13"/>
                      <a:pt x="6" y="12"/>
                    </a:cubicBezTo>
                    <a:cubicBezTo>
                      <a:pt x="3" y="11"/>
                      <a:pt x="0" y="10"/>
                      <a:pt x="0" y="6"/>
                    </a:cubicBezTo>
                    <a:cubicBezTo>
                      <a:pt x="0" y="2"/>
                      <a:pt x="3" y="0"/>
                      <a:pt x="8" y="0"/>
                    </a:cubicBezTo>
                    <a:cubicBezTo>
                      <a:pt x="10" y="0"/>
                      <a:pt x="12" y="0"/>
                      <a:pt x="13" y="0"/>
                    </a:cubicBezTo>
                    <a:cubicBezTo>
                      <a:pt x="13" y="4"/>
                      <a:pt x="13" y="4"/>
                      <a:pt x="13" y="4"/>
                    </a:cubicBezTo>
                    <a:cubicBezTo>
                      <a:pt x="11" y="4"/>
                      <a:pt x="10" y="4"/>
                      <a:pt x="9" y="4"/>
                    </a:cubicBezTo>
                    <a:cubicBezTo>
                      <a:pt x="6" y="4"/>
                      <a:pt x="6" y="5"/>
                      <a:pt x="6" y="6"/>
                    </a:cubicBezTo>
                    <a:cubicBezTo>
                      <a:pt x="6" y="7"/>
                      <a:pt x="7" y="8"/>
                      <a:pt x="9" y="9"/>
                    </a:cubicBezTo>
                    <a:cubicBezTo>
                      <a:pt x="13" y="10"/>
                      <a:pt x="15" y="11"/>
                      <a:pt x="15" y="14"/>
                    </a:cubicBezTo>
                    <a:cubicBezTo>
                      <a:pt x="15" y="18"/>
                      <a:pt x="11" y="21"/>
                      <a:pt x="6" y="21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2" name="Freeform 32"/>
              <p:cNvSpPr>
                <a:spLocks noEditPoints="1"/>
              </p:cNvSpPr>
              <p:nvPr/>
            </p:nvSpPr>
            <p:spPr bwMode="auto">
              <a:xfrm>
                <a:off x="3965575" y="5969000"/>
                <a:ext cx="28575" cy="95250"/>
              </a:xfrm>
              <a:custGeom>
                <a:avLst/>
                <a:gdLst>
                  <a:gd name="T0" fmla="*/ 4 w 9"/>
                  <a:gd name="T1" fmla="*/ 30 h 30"/>
                  <a:gd name="T2" fmla="*/ 4 w 9"/>
                  <a:gd name="T3" fmla="*/ 13 h 30"/>
                  <a:gd name="T4" fmla="*/ 0 w 9"/>
                  <a:gd name="T5" fmla="*/ 13 h 30"/>
                  <a:gd name="T6" fmla="*/ 0 w 9"/>
                  <a:gd name="T7" fmla="*/ 9 h 30"/>
                  <a:gd name="T8" fmla="*/ 9 w 9"/>
                  <a:gd name="T9" fmla="*/ 9 h 30"/>
                  <a:gd name="T10" fmla="*/ 9 w 9"/>
                  <a:gd name="T11" fmla="*/ 30 h 30"/>
                  <a:gd name="T12" fmla="*/ 4 w 9"/>
                  <a:gd name="T13" fmla="*/ 30 h 30"/>
                  <a:gd name="T14" fmla="*/ 6 w 9"/>
                  <a:gd name="T15" fmla="*/ 6 h 30"/>
                  <a:gd name="T16" fmla="*/ 3 w 9"/>
                  <a:gd name="T17" fmla="*/ 3 h 30"/>
                  <a:gd name="T18" fmla="*/ 6 w 9"/>
                  <a:gd name="T19" fmla="*/ 0 h 30"/>
                  <a:gd name="T20" fmla="*/ 9 w 9"/>
                  <a:gd name="T21" fmla="*/ 3 h 30"/>
                  <a:gd name="T22" fmla="*/ 6 w 9"/>
                  <a:gd name="T23" fmla="*/ 6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" h="30">
                    <a:moveTo>
                      <a:pt x="4" y="30"/>
                    </a:moveTo>
                    <a:cubicBezTo>
                      <a:pt x="4" y="13"/>
                      <a:pt x="4" y="13"/>
                      <a:pt x="4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9" y="9"/>
                      <a:pt x="9" y="9"/>
                      <a:pt x="9" y="9"/>
                    </a:cubicBezTo>
                    <a:cubicBezTo>
                      <a:pt x="9" y="30"/>
                      <a:pt x="9" y="30"/>
                      <a:pt x="9" y="30"/>
                    </a:cubicBezTo>
                    <a:lnTo>
                      <a:pt x="4" y="30"/>
                    </a:lnTo>
                    <a:close/>
                    <a:moveTo>
                      <a:pt x="6" y="6"/>
                    </a:moveTo>
                    <a:cubicBezTo>
                      <a:pt x="4" y="6"/>
                      <a:pt x="3" y="5"/>
                      <a:pt x="3" y="3"/>
                    </a:cubicBezTo>
                    <a:cubicBezTo>
                      <a:pt x="3" y="1"/>
                      <a:pt x="4" y="0"/>
                      <a:pt x="6" y="0"/>
                    </a:cubicBezTo>
                    <a:cubicBezTo>
                      <a:pt x="8" y="0"/>
                      <a:pt x="9" y="1"/>
                      <a:pt x="9" y="3"/>
                    </a:cubicBezTo>
                    <a:cubicBezTo>
                      <a:pt x="9" y="5"/>
                      <a:pt x="8" y="6"/>
                      <a:pt x="6" y="6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3" name="Freeform 33"/>
              <p:cNvSpPr>
                <a:spLocks/>
              </p:cNvSpPr>
              <p:nvPr/>
            </p:nvSpPr>
            <p:spPr bwMode="auto">
              <a:xfrm>
                <a:off x="4013200" y="5997575"/>
                <a:ext cx="39687" cy="66675"/>
              </a:xfrm>
              <a:custGeom>
                <a:avLst/>
                <a:gdLst>
                  <a:gd name="T0" fmla="*/ 11 w 12"/>
                  <a:gd name="T1" fmla="*/ 5 h 21"/>
                  <a:gd name="T2" fmla="*/ 9 w 12"/>
                  <a:gd name="T3" fmla="*/ 5 h 21"/>
                  <a:gd name="T4" fmla="*/ 5 w 12"/>
                  <a:gd name="T5" fmla="*/ 8 h 21"/>
                  <a:gd name="T6" fmla="*/ 5 w 12"/>
                  <a:gd name="T7" fmla="*/ 21 h 21"/>
                  <a:gd name="T8" fmla="*/ 0 w 12"/>
                  <a:gd name="T9" fmla="*/ 21 h 21"/>
                  <a:gd name="T10" fmla="*/ 0 w 12"/>
                  <a:gd name="T11" fmla="*/ 0 h 21"/>
                  <a:gd name="T12" fmla="*/ 4 w 12"/>
                  <a:gd name="T13" fmla="*/ 0 h 21"/>
                  <a:gd name="T14" fmla="*/ 4 w 12"/>
                  <a:gd name="T15" fmla="*/ 4 h 21"/>
                  <a:gd name="T16" fmla="*/ 10 w 12"/>
                  <a:gd name="T17" fmla="*/ 0 h 21"/>
                  <a:gd name="T18" fmla="*/ 12 w 12"/>
                  <a:gd name="T19" fmla="*/ 0 h 21"/>
                  <a:gd name="T20" fmla="*/ 11 w 12"/>
                  <a:gd name="T21" fmla="*/ 5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2" h="21">
                    <a:moveTo>
                      <a:pt x="11" y="5"/>
                    </a:moveTo>
                    <a:cubicBezTo>
                      <a:pt x="11" y="5"/>
                      <a:pt x="10" y="5"/>
                      <a:pt x="9" y="5"/>
                    </a:cubicBezTo>
                    <a:cubicBezTo>
                      <a:pt x="8" y="5"/>
                      <a:pt x="7" y="6"/>
                      <a:pt x="5" y="8"/>
                    </a:cubicBezTo>
                    <a:cubicBezTo>
                      <a:pt x="5" y="21"/>
                      <a:pt x="5" y="21"/>
                      <a:pt x="5" y="21"/>
                    </a:cubicBezTo>
                    <a:cubicBezTo>
                      <a:pt x="0" y="21"/>
                      <a:pt x="0" y="21"/>
                      <a:pt x="0" y="2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6" y="1"/>
                      <a:pt x="8" y="0"/>
                      <a:pt x="10" y="0"/>
                    </a:cubicBezTo>
                    <a:cubicBezTo>
                      <a:pt x="11" y="0"/>
                      <a:pt x="11" y="0"/>
                      <a:pt x="12" y="0"/>
                    </a:cubicBezTo>
                    <a:lnTo>
                      <a:pt x="11" y="5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4" name="Freeform 34"/>
              <p:cNvSpPr>
                <a:spLocks noEditPoints="1"/>
              </p:cNvSpPr>
              <p:nvPr/>
            </p:nvSpPr>
            <p:spPr bwMode="auto">
              <a:xfrm>
                <a:off x="4062413" y="5997575"/>
                <a:ext cx="66675" cy="66675"/>
              </a:xfrm>
              <a:custGeom>
                <a:avLst/>
                <a:gdLst>
                  <a:gd name="T0" fmla="*/ 10 w 21"/>
                  <a:gd name="T1" fmla="*/ 21 h 21"/>
                  <a:gd name="T2" fmla="*/ 0 w 21"/>
                  <a:gd name="T3" fmla="*/ 11 h 21"/>
                  <a:gd name="T4" fmla="*/ 10 w 21"/>
                  <a:gd name="T5" fmla="*/ 0 h 21"/>
                  <a:gd name="T6" fmla="*/ 21 w 21"/>
                  <a:gd name="T7" fmla="*/ 10 h 21"/>
                  <a:gd name="T8" fmla="*/ 10 w 21"/>
                  <a:gd name="T9" fmla="*/ 21 h 21"/>
                  <a:gd name="T10" fmla="*/ 10 w 21"/>
                  <a:gd name="T11" fmla="*/ 4 h 21"/>
                  <a:gd name="T12" fmla="*/ 5 w 21"/>
                  <a:gd name="T13" fmla="*/ 10 h 21"/>
                  <a:gd name="T14" fmla="*/ 10 w 21"/>
                  <a:gd name="T15" fmla="*/ 17 h 21"/>
                  <a:gd name="T16" fmla="*/ 15 w 21"/>
                  <a:gd name="T17" fmla="*/ 11 h 21"/>
                  <a:gd name="T18" fmla="*/ 10 w 21"/>
                  <a:gd name="T19" fmla="*/ 4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1" h="21">
                    <a:moveTo>
                      <a:pt x="10" y="21"/>
                    </a:moveTo>
                    <a:cubicBezTo>
                      <a:pt x="3" y="21"/>
                      <a:pt x="0" y="17"/>
                      <a:pt x="0" y="11"/>
                    </a:cubicBezTo>
                    <a:cubicBezTo>
                      <a:pt x="0" y="4"/>
                      <a:pt x="3" y="0"/>
                      <a:pt x="10" y="0"/>
                    </a:cubicBezTo>
                    <a:cubicBezTo>
                      <a:pt x="17" y="0"/>
                      <a:pt x="21" y="4"/>
                      <a:pt x="21" y="10"/>
                    </a:cubicBezTo>
                    <a:cubicBezTo>
                      <a:pt x="21" y="17"/>
                      <a:pt x="17" y="21"/>
                      <a:pt x="10" y="21"/>
                    </a:cubicBezTo>
                    <a:moveTo>
                      <a:pt x="10" y="4"/>
                    </a:moveTo>
                    <a:cubicBezTo>
                      <a:pt x="7" y="4"/>
                      <a:pt x="5" y="7"/>
                      <a:pt x="5" y="10"/>
                    </a:cubicBezTo>
                    <a:cubicBezTo>
                      <a:pt x="5" y="14"/>
                      <a:pt x="6" y="17"/>
                      <a:pt x="10" y="17"/>
                    </a:cubicBezTo>
                    <a:cubicBezTo>
                      <a:pt x="14" y="17"/>
                      <a:pt x="15" y="14"/>
                      <a:pt x="15" y="11"/>
                    </a:cubicBezTo>
                    <a:cubicBezTo>
                      <a:pt x="15" y="6"/>
                      <a:pt x="14" y="4"/>
                      <a:pt x="10" y="4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5" name="Oval 35"/>
              <p:cNvSpPr>
                <a:spLocks noChangeArrowheads="1"/>
              </p:cNvSpPr>
              <p:nvPr/>
            </p:nvSpPr>
            <p:spPr bwMode="auto">
              <a:xfrm>
                <a:off x="4141788" y="6042025"/>
                <a:ext cx="19050" cy="22225"/>
              </a:xfrm>
              <a:prstGeom prst="ellipse">
                <a:avLst/>
              </a:pr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6" name="Freeform 36"/>
              <p:cNvSpPr>
                <a:spLocks noEditPoints="1"/>
              </p:cNvSpPr>
              <p:nvPr/>
            </p:nvSpPr>
            <p:spPr bwMode="auto">
              <a:xfrm>
                <a:off x="4176713" y="5997575"/>
                <a:ext cx="57150" cy="66675"/>
              </a:xfrm>
              <a:custGeom>
                <a:avLst/>
                <a:gdLst>
                  <a:gd name="T0" fmla="*/ 14 w 18"/>
                  <a:gd name="T1" fmla="*/ 21 h 21"/>
                  <a:gd name="T2" fmla="*/ 13 w 18"/>
                  <a:gd name="T3" fmla="*/ 19 h 21"/>
                  <a:gd name="T4" fmla="*/ 7 w 18"/>
                  <a:gd name="T5" fmla="*/ 21 h 21"/>
                  <a:gd name="T6" fmla="*/ 0 w 18"/>
                  <a:gd name="T7" fmla="*/ 15 h 21"/>
                  <a:gd name="T8" fmla="*/ 10 w 18"/>
                  <a:gd name="T9" fmla="*/ 8 h 21"/>
                  <a:gd name="T10" fmla="*/ 13 w 18"/>
                  <a:gd name="T11" fmla="*/ 8 h 21"/>
                  <a:gd name="T12" fmla="*/ 13 w 18"/>
                  <a:gd name="T13" fmla="*/ 7 h 21"/>
                  <a:gd name="T14" fmla="*/ 8 w 18"/>
                  <a:gd name="T15" fmla="*/ 4 h 21"/>
                  <a:gd name="T16" fmla="*/ 2 w 18"/>
                  <a:gd name="T17" fmla="*/ 5 h 21"/>
                  <a:gd name="T18" fmla="*/ 2 w 18"/>
                  <a:gd name="T19" fmla="*/ 1 h 21"/>
                  <a:gd name="T20" fmla="*/ 9 w 18"/>
                  <a:gd name="T21" fmla="*/ 0 h 21"/>
                  <a:gd name="T22" fmla="*/ 18 w 18"/>
                  <a:gd name="T23" fmla="*/ 7 h 21"/>
                  <a:gd name="T24" fmla="*/ 18 w 18"/>
                  <a:gd name="T25" fmla="*/ 21 h 21"/>
                  <a:gd name="T26" fmla="*/ 14 w 18"/>
                  <a:gd name="T27" fmla="*/ 21 h 21"/>
                  <a:gd name="T28" fmla="*/ 13 w 18"/>
                  <a:gd name="T29" fmla="*/ 12 h 21"/>
                  <a:gd name="T30" fmla="*/ 10 w 18"/>
                  <a:gd name="T31" fmla="*/ 12 h 21"/>
                  <a:gd name="T32" fmla="*/ 5 w 18"/>
                  <a:gd name="T33" fmla="*/ 15 h 21"/>
                  <a:gd name="T34" fmla="*/ 8 w 18"/>
                  <a:gd name="T35" fmla="*/ 17 h 21"/>
                  <a:gd name="T36" fmla="*/ 13 w 18"/>
                  <a:gd name="T37" fmla="*/ 15 h 21"/>
                  <a:gd name="T38" fmla="*/ 13 w 18"/>
                  <a:gd name="T39" fmla="*/ 12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8" h="21">
                    <a:moveTo>
                      <a:pt x="14" y="21"/>
                    </a:moveTo>
                    <a:cubicBezTo>
                      <a:pt x="13" y="19"/>
                      <a:pt x="13" y="19"/>
                      <a:pt x="13" y="19"/>
                    </a:cubicBezTo>
                    <a:cubicBezTo>
                      <a:pt x="12" y="20"/>
                      <a:pt x="10" y="21"/>
                      <a:pt x="7" y="21"/>
                    </a:cubicBezTo>
                    <a:cubicBezTo>
                      <a:pt x="3" y="21"/>
                      <a:pt x="0" y="19"/>
                      <a:pt x="0" y="15"/>
                    </a:cubicBezTo>
                    <a:cubicBezTo>
                      <a:pt x="0" y="10"/>
                      <a:pt x="4" y="8"/>
                      <a:pt x="10" y="8"/>
                    </a:cubicBezTo>
                    <a:cubicBezTo>
                      <a:pt x="13" y="8"/>
                      <a:pt x="13" y="8"/>
                      <a:pt x="13" y="8"/>
                    </a:cubicBezTo>
                    <a:cubicBezTo>
                      <a:pt x="13" y="7"/>
                      <a:pt x="13" y="7"/>
                      <a:pt x="13" y="7"/>
                    </a:cubicBezTo>
                    <a:cubicBezTo>
                      <a:pt x="13" y="5"/>
                      <a:pt x="12" y="4"/>
                      <a:pt x="8" y="4"/>
                    </a:cubicBezTo>
                    <a:cubicBezTo>
                      <a:pt x="6" y="4"/>
                      <a:pt x="4" y="4"/>
                      <a:pt x="2" y="5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4" y="0"/>
                      <a:pt x="6" y="0"/>
                      <a:pt x="9" y="0"/>
                    </a:cubicBezTo>
                    <a:cubicBezTo>
                      <a:pt x="15" y="0"/>
                      <a:pt x="18" y="2"/>
                      <a:pt x="18" y="7"/>
                    </a:cubicBezTo>
                    <a:cubicBezTo>
                      <a:pt x="18" y="21"/>
                      <a:pt x="18" y="21"/>
                      <a:pt x="18" y="21"/>
                    </a:cubicBezTo>
                    <a:lnTo>
                      <a:pt x="14" y="21"/>
                    </a:lnTo>
                    <a:close/>
                    <a:moveTo>
                      <a:pt x="13" y="12"/>
                    </a:moveTo>
                    <a:cubicBezTo>
                      <a:pt x="10" y="12"/>
                      <a:pt x="10" y="12"/>
                      <a:pt x="10" y="12"/>
                    </a:cubicBezTo>
                    <a:cubicBezTo>
                      <a:pt x="7" y="12"/>
                      <a:pt x="5" y="13"/>
                      <a:pt x="5" y="15"/>
                    </a:cubicBezTo>
                    <a:cubicBezTo>
                      <a:pt x="5" y="16"/>
                      <a:pt x="6" y="17"/>
                      <a:pt x="8" y="17"/>
                    </a:cubicBezTo>
                    <a:cubicBezTo>
                      <a:pt x="10" y="17"/>
                      <a:pt x="11" y="17"/>
                      <a:pt x="13" y="15"/>
                    </a:cubicBezTo>
                    <a:lnTo>
                      <a:pt x="13" y="12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7" name="Freeform 37"/>
              <p:cNvSpPr>
                <a:spLocks/>
              </p:cNvSpPr>
              <p:nvPr/>
            </p:nvSpPr>
            <p:spPr bwMode="auto">
              <a:xfrm>
                <a:off x="4252913" y="5997575"/>
                <a:ext cx="57150" cy="66675"/>
              </a:xfrm>
              <a:custGeom>
                <a:avLst/>
                <a:gdLst>
                  <a:gd name="T0" fmla="*/ 14 w 18"/>
                  <a:gd name="T1" fmla="*/ 21 h 21"/>
                  <a:gd name="T2" fmla="*/ 14 w 18"/>
                  <a:gd name="T3" fmla="*/ 18 h 21"/>
                  <a:gd name="T4" fmla="*/ 7 w 18"/>
                  <a:gd name="T5" fmla="*/ 21 h 21"/>
                  <a:gd name="T6" fmla="*/ 0 w 18"/>
                  <a:gd name="T7" fmla="*/ 13 h 21"/>
                  <a:gd name="T8" fmla="*/ 0 w 18"/>
                  <a:gd name="T9" fmla="*/ 0 h 21"/>
                  <a:gd name="T10" fmla="*/ 5 w 18"/>
                  <a:gd name="T11" fmla="*/ 0 h 21"/>
                  <a:gd name="T12" fmla="*/ 5 w 18"/>
                  <a:gd name="T13" fmla="*/ 12 h 21"/>
                  <a:gd name="T14" fmla="*/ 8 w 18"/>
                  <a:gd name="T15" fmla="*/ 17 h 21"/>
                  <a:gd name="T16" fmla="*/ 13 w 18"/>
                  <a:gd name="T17" fmla="*/ 14 h 21"/>
                  <a:gd name="T18" fmla="*/ 13 w 18"/>
                  <a:gd name="T19" fmla="*/ 0 h 21"/>
                  <a:gd name="T20" fmla="*/ 18 w 18"/>
                  <a:gd name="T21" fmla="*/ 0 h 21"/>
                  <a:gd name="T22" fmla="*/ 18 w 18"/>
                  <a:gd name="T23" fmla="*/ 21 h 21"/>
                  <a:gd name="T24" fmla="*/ 14 w 18"/>
                  <a:gd name="T25" fmla="*/ 21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8" h="21">
                    <a:moveTo>
                      <a:pt x="14" y="21"/>
                    </a:moveTo>
                    <a:cubicBezTo>
                      <a:pt x="14" y="18"/>
                      <a:pt x="14" y="18"/>
                      <a:pt x="14" y="18"/>
                    </a:cubicBezTo>
                    <a:cubicBezTo>
                      <a:pt x="12" y="20"/>
                      <a:pt x="10" y="21"/>
                      <a:pt x="7" y="21"/>
                    </a:cubicBezTo>
                    <a:cubicBezTo>
                      <a:pt x="2" y="21"/>
                      <a:pt x="0" y="18"/>
                      <a:pt x="0" y="1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5" y="12"/>
                      <a:pt x="5" y="12"/>
                      <a:pt x="5" y="12"/>
                    </a:cubicBezTo>
                    <a:cubicBezTo>
                      <a:pt x="5" y="15"/>
                      <a:pt x="6" y="17"/>
                      <a:pt x="8" y="17"/>
                    </a:cubicBezTo>
                    <a:cubicBezTo>
                      <a:pt x="10" y="17"/>
                      <a:pt x="11" y="16"/>
                      <a:pt x="13" y="14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18" y="21"/>
                      <a:pt x="18" y="21"/>
                      <a:pt x="18" y="21"/>
                    </a:cubicBezTo>
                    <a:lnTo>
                      <a:pt x="14" y="21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</p:grp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58774" y="3717032"/>
            <a:ext cx="6121438" cy="1539200"/>
          </a:xfrm>
        </p:spPr>
        <p:txBody>
          <a:bodyPr numCol="2" spcCol="360000">
            <a:normAutofit/>
          </a:bodyPr>
          <a:lstStyle>
            <a:lvl1pPr marL="0" indent="0" algn="l">
              <a:lnSpc>
                <a:spcPct val="90000"/>
              </a:lnSpc>
              <a:spcBef>
                <a:spcPts val="3000"/>
              </a:spcBef>
              <a:buNone/>
              <a:defRPr sz="1600" b="1">
                <a:solidFill>
                  <a:schemeClr val="bg1"/>
                </a:solidFill>
              </a:defRPr>
            </a:lvl1pPr>
            <a:lvl2pPr marL="0" indent="0" algn="l">
              <a:lnSpc>
                <a:spcPct val="90000"/>
              </a:lnSpc>
              <a:spcBef>
                <a:spcPts val="0"/>
              </a:spcBef>
              <a:spcAft>
                <a:spcPts val="563"/>
              </a:spcAft>
              <a:buNone/>
              <a:defRPr sz="1600">
                <a:solidFill>
                  <a:schemeClr val="bg1"/>
                </a:solidFill>
              </a:defRPr>
            </a:lvl2pPr>
            <a:lvl3pPr marL="266400" indent="-266400" algn="l">
              <a:lnSpc>
                <a:spcPct val="90000"/>
              </a:lnSpc>
              <a:spcBef>
                <a:spcPts val="0"/>
              </a:spcBef>
              <a:buNone/>
              <a:tabLst>
                <a:tab pos="356400" algn="l"/>
              </a:tabLst>
              <a:defRPr sz="1600">
                <a:solidFill>
                  <a:schemeClr val="bg1"/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</p:txBody>
      </p:sp>
      <p:sp>
        <p:nvSpPr>
          <p:cNvPr id="27" name="Text Placeholder 14"/>
          <p:cNvSpPr>
            <a:spLocks noGrp="1"/>
          </p:cNvSpPr>
          <p:nvPr userDrawn="1">
            <p:ph type="body" sz="quarter" idx="17"/>
          </p:nvPr>
        </p:nvSpPr>
        <p:spPr>
          <a:xfrm>
            <a:off x="360000" y="5625959"/>
            <a:ext cx="4752000" cy="144000"/>
          </a:xfrm>
        </p:spPr>
        <p:txBody>
          <a:bodyPr anchor="ctr">
            <a:noAutofit/>
          </a:bodyPr>
          <a:lstStyle>
            <a:lvl1pPr>
              <a:buFontTx/>
              <a:buNone/>
              <a:defRPr sz="1200" b="1" cap="all" baseline="0">
                <a:solidFill>
                  <a:schemeClr val="bg1"/>
                </a:solidFill>
              </a:defRPr>
            </a:lvl1pPr>
            <a:lvl2pPr marL="0" indent="0">
              <a:buFontTx/>
              <a:buNone/>
              <a:defRPr sz="1200">
                <a:solidFill>
                  <a:schemeClr val="bg2"/>
                </a:solidFill>
              </a:defRPr>
            </a:lvl2pPr>
            <a:lvl3pPr marL="0" indent="0">
              <a:buFontTx/>
              <a:buNone/>
              <a:defRPr sz="1200">
                <a:solidFill>
                  <a:schemeClr val="bg2"/>
                </a:solidFill>
              </a:defRPr>
            </a:lvl3pPr>
            <a:lvl4pPr marL="0" indent="0">
              <a:buFontTx/>
              <a:buNone/>
              <a:defRPr sz="1200">
                <a:solidFill>
                  <a:schemeClr val="bg2"/>
                </a:solidFill>
              </a:defRPr>
            </a:lvl4pPr>
            <a:lvl5pPr marL="0" indent="0">
              <a:buFontTx/>
              <a:buNone/>
              <a:defRPr sz="1200">
                <a:solidFill>
                  <a:schemeClr val="bg2"/>
                </a:solidFill>
              </a:defRPr>
            </a:lvl5pPr>
            <a:lvl6pPr marL="0" indent="0">
              <a:buFontTx/>
              <a:buNone/>
              <a:defRPr sz="1200">
                <a:solidFill>
                  <a:schemeClr val="bg2"/>
                </a:solidFill>
              </a:defRPr>
            </a:lvl6pPr>
            <a:lvl7pPr marL="0" indent="0">
              <a:buFontTx/>
              <a:buNone/>
              <a:defRPr sz="1200">
                <a:solidFill>
                  <a:schemeClr val="bg2"/>
                </a:solidFill>
              </a:defRPr>
            </a:lvl7pPr>
            <a:lvl8pPr marL="0" indent="0">
              <a:buFontTx/>
              <a:buNone/>
              <a:defRPr sz="1200">
                <a:solidFill>
                  <a:schemeClr val="bg2"/>
                </a:solidFill>
              </a:defRPr>
            </a:lvl8pPr>
            <a:lvl9pPr marL="0" indent="0">
              <a:buFontTx/>
              <a:buNone/>
              <a:defRPr sz="1200">
                <a:solidFill>
                  <a:schemeClr val="bg2"/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>
          <a:xfrm>
            <a:off x="358776" y="2744924"/>
            <a:ext cx="8461374" cy="852487"/>
          </a:xfrm>
        </p:spPr>
        <p:txBody>
          <a:bodyPr>
            <a:noAutofit/>
          </a:bodyPr>
          <a:lstStyle>
            <a:lvl1pPr>
              <a:defRPr sz="55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46302102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hank You Option 2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 userDrawn="1"/>
        </p:nvGrpSpPr>
        <p:grpSpPr>
          <a:xfrm>
            <a:off x="608" y="5500319"/>
            <a:ext cx="9167813" cy="996950"/>
            <a:chOff x="608" y="5500319"/>
            <a:chExt cx="9167813" cy="996950"/>
          </a:xfrm>
        </p:grpSpPr>
        <p:grpSp>
          <p:nvGrpSpPr>
            <p:cNvPr id="43" name="Group 22"/>
            <p:cNvGrpSpPr>
              <a:grpSpLocks/>
            </p:cNvGrpSpPr>
            <p:nvPr userDrawn="1"/>
          </p:nvGrpSpPr>
          <p:grpSpPr bwMode="auto">
            <a:xfrm>
              <a:off x="608" y="5500319"/>
              <a:ext cx="9167813" cy="996950"/>
              <a:chOff x="-7938" y="5668963"/>
              <a:chExt cx="9167813" cy="996950"/>
            </a:xfrm>
          </p:grpSpPr>
          <p:sp>
            <p:nvSpPr>
              <p:cNvPr id="58" name="Freeform 11"/>
              <p:cNvSpPr>
                <a:spLocks noEditPoints="1"/>
              </p:cNvSpPr>
              <p:nvPr userDrawn="1"/>
            </p:nvSpPr>
            <p:spPr bwMode="auto">
              <a:xfrm>
                <a:off x="-7938" y="5668963"/>
                <a:ext cx="9167813" cy="996950"/>
              </a:xfrm>
              <a:custGeom>
                <a:avLst/>
                <a:gdLst>
                  <a:gd name="T0" fmla="*/ 2880 w 2880"/>
                  <a:gd name="T1" fmla="*/ 20 h 313"/>
                  <a:gd name="T2" fmla="*/ 2789 w 2880"/>
                  <a:gd name="T3" fmla="*/ 20 h 313"/>
                  <a:gd name="T4" fmla="*/ 2313 w 2880"/>
                  <a:gd name="T5" fmla="*/ 137 h 313"/>
                  <a:gd name="T6" fmla="*/ 2784 w 2880"/>
                  <a:gd name="T7" fmla="*/ 313 h 313"/>
                  <a:gd name="T8" fmla="*/ 2880 w 2880"/>
                  <a:gd name="T9" fmla="*/ 313 h 313"/>
                  <a:gd name="T10" fmla="*/ 2880 w 2880"/>
                  <a:gd name="T11" fmla="*/ 20 h 313"/>
                  <a:gd name="T12" fmla="*/ 1860 w 2880"/>
                  <a:gd name="T13" fmla="*/ 0 h 313"/>
                  <a:gd name="T14" fmla="*/ 0 w 2880"/>
                  <a:gd name="T15" fmla="*/ 0 h 313"/>
                  <a:gd name="T16" fmla="*/ 0 w 2880"/>
                  <a:gd name="T17" fmla="*/ 157 h 313"/>
                  <a:gd name="T18" fmla="*/ 2030 w 2880"/>
                  <a:gd name="T19" fmla="*/ 157 h 313"/>
                  <a:gd name="T20" fmla="*/ 2313 w 2880"/>
                  <a:gd name="T21" fmla="*/ 137 h 313"/>
                  <a:gd name="T22" fmla="*/ 2313 w 2880"/>
                  <a:gd name="T23" fmla="*/ 137 h 313"/>
                  <a:gd name="T24" fmla="*/ 2313 w 2880"/>
                  <a:gd name="T25" fmla="*/ 137 h 313"/>
                  <a:gd name="T26" fmla="*/ 1860 w 2880"/>
                  <a:gd name="T27" fmla="*/ 0 h 3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880" h="313">
                    <a:moveTo>
                      <a:pt x="2880" y="20"/>
                    </a:moveTo>
                    <a:cubicBezTo>
                      <a:pt x="2789" y="20"/>
                      <a:pt x="2789" y="20"/>
                      <a:pt x="2789" y="20"/>
                    </a:cubicBezTo>
                    <a:cubicBezTo>
                      <a:pt x="2500" y="20"/>
                      <a:pt x="2393" y="107"/>
                      <a:pt x="2313" y="137"/>
                    </a:cubicBezTo>
                    <a:cubicBezTo>
                      <a:pt x="2411" y="217"/>
                      <a:pt x="2542" y="313"/>
                      <a:pt x="2784" y="313"/>
                    </a:cubicBezTo>
                    <a:cubicBezTo>
                      <a:pt x="2842" y="313"/>
                      <a:pt x="2880" y="313"/>
                      <a:pt x="2880" y="313"/>
                    </a:cubicBezTo>
                    <a:cubicBezTo>
                      <a:pt x="2880" y="20"/>
                      <a:pt x="2880" y="20"/>
                      <a:pt x="2880" y="20"/>
                    </a:cubicBezTo>
                    <a:moveTo>
                      <a:pt x="186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57"/>
                      <a:pt x="0" y="157"/>
                      <a:pt x="0" y="157"/>
                    </a:cubicBezTo>
                    <a:cubicBezTo>
                      <a:pt x="2030" y="157"/>
                      <a:pt x="2030" y="157"/>
                      <a:pt x="2030" y="157"/>
                    </a:cubicBezTo>
                    <a:cubicBezTo>
                      <a:pt x="2214" y="157"/>
                      <a:pt x="2274" y="152"/>
                      <a:pt x="2313" y="137"/>
                    </a:cubicBezTo>
                    <a:cubicBezTo>
                      <a:pt x="2313" y="137"/>
                      <a:pt x="2313" y="137"/>
                      <a:pt x="2313" y="137"/>
                    </a:cubicBezTo>
                    <a:cubicBezTo>
                      <a:pt x="2313" y="137"/>
                      <a:pt x="2313" y="137"/>
                      <a:pt x="2313" y="137"/>
                    </a:cubicBezTo>
                    <a:cubicBezTo>
                      <a:pt x="2216" y="57"/>
                      <a:pt x="2053" y="0"/>
                      <a:pt x="1860" y="0"/>
                    </a:cubicBezTo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9" name="Freeform 24"/>
              <p:cNvSpPr>
                <a:spLocks/>
              </p:cNvSpPr>
              <p:nvPr userDrawn="1"/>
            </p:nvSpPr>
            <p:spPr bwMode="auto">
              <a:xfrm>
                <a:off x="-7938" y="5732463"/>
                <a:ext cx="7362826" cy="433387"/>
              </a:xfrm>
              <a:custGeom>
                <a:avLst/>
                <a:gdLst>
                  <a:gd name="T0" fmla="*/ 2313 w 2313"/>
                  <a:gd name="T1" fmla="*/ 117 h 136"/>
                  <a:gd name="T2" fmla="*/ 1860 w 2313"/>
                  <a:gd name="T3" fmla="*/ 0 h 136"/>
                  <a:gd name="T4" fmla="*/ 0 w 2313"/>
                  <a:gd name="T5" fmla="*/ 0 h 136"/>
                  <a:gd name="T6" fmla="*/ 0 w 2313"/>
                  <a:gd name="T7" fmla="*/ 136 h 136"/>
                  <a:gd name="T8" fmla="*/ 2030 w 2313"/>
                  <a:gd name="T9" fmla="*/ 136 h 136"/>
                  <a:gd name="T10" fmla="*/ 2313 w 2313"/>
                  <a:gd name="T11" fmla="*/ 117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313" h="136">
                    <a:moveTo>
                      <a:pt x="2313" y="117"/>
                    </a:moveTo>
                    <a:cubicBezTo>
                      <a:pt x="2204" y="55"/>
                      <a:pt x="2053" y="0"/>
                      <a:pt x="186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36"/>
                      <a:pt x="0" y="136"/>
                      <a:pt x="0" y="136"/>
                    </a:cubicBezTo>
                    <a:cubicBezTo>
                      <a:pt x="2030" y="136"/>
                      <a:pt x="2030" y="136"/>
                      <a:pt x="2030" y="136"/>
                    </a:cubicBezTo>
                    <a:cubicBezTo>
                      <a:pt x="2214" y="136"/>
                      <a:pt x="2274" y="132"/>
                      <a:pt x="2313" y="117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60" name="Freeform 25"/>
              <p:cNvSpPr>
                <a:spLocks/>
              </p:cNvSpPr>
              <p:nvPr userDrawn="1"/>
            </p:nvSpPr>
            <p:spPr bwMode="auto">
              <a:xfrm>
                <a:off x="7354888" y="5732463"/>
                <a:ext cx="1804987" cy="869950"/>
              </a:xfrm>
              <a:custGeom>
                <a:avLst/>
                <a:gdLst>
                  <a:gd name="T0" fmla="*/ 476 w 567"/>
                  <a:gd name="T1" fmla="*/ 0 h 273"/>
                  <a:gd name="T2" fmla="*/ 0 w 567"/>
                  <a:gd name="T3" fmla="*/ 117 h 273"/>
                  <a:gd name="T4" fmla="*/ 471 w 567"/>
                  <a:gd name="T5" fmla="*/ 273 h 273"/>
                  <a:gd name="T6" fmla="*/ 567 w 567"/>
                  <a:gd name="T7" fmla="*/ 273 h 273"/>
                  <a:gd name="T8" fmla="*/ 567 w 567"/>
                  <a:gd name="T9" fmla="*/ 0 h 273"/>
                  <a:gd name="T10" fmla="*/ 476 w 567"/>
                  <a:gd name="T11" fmla="*/ 0 h 2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7" h="273">
                    <a:moveTo>
                      <a:pt x="476" y="0"/>
                    </a:moveTo>
                    <a:cubicBezTo>
                      <a:pt x="187" y="0"/>
                      <a:pt x="80" y="87"/>
                      <a:pt x="0" y="117"/>
                    </a:cubicBezTo>
                    <a:cubicBezTo>
                      <a:pt x="128" y="190"/>
                      <a:pt x="229" y="273"/>
                      <a:pt x="471" y="273"/>
                    </a:cubicBezTo>
                    <a:cubicBezTo>
                      <a:pt x="529" y="273"/>
                      <a:pt x="567" y="273"/>
                      <a:pt x="567" y="273"/>
                    </a:cubicBezTo>
                    <a:cubicBezTo>
                      <a:pt x="567" y="0"/>
                      <a:pt x="567" y="0"/>
                      <a:pt x="567" y="0"/>
                    </a:cubicBezTo>
                    <a:lnTo>
                      <a:pt x="476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  <p:pic>
          <p:nvPicPr>
            <p:cNvPr id="44" name="Picture 78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169275" y="5675743"/>
              <a:ext cx="655638" cy="655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grpSp>
          <p:nvGrpSpPr>
            <p:cNvPr id="45" name="Group 19"/>
            <p:cNvGrpSpPr/>
            <p:nvPr userDrawn="1"/>
          </p:nvGrpSpPr>
          <p:grpSpPr>
            <a:xfrm>
              <a:off x="360000" y="5807505"/>
              <a:ext cx="814388" cy="95250"/>
              <a:chOff x="3495675" y="5969000"/>
              <a:chExt cx="814388" cy="95250"/>
            </a:xfrm>
            <a:solidFill>
              <a:schemeClr val="accent1"/>
            </a:solidFill>
          </p:grpSpPr>
          <p:sp>
            <p:nvSpPr>
              <p:cNvPr id="46" name="Freeform 26"/>
              <p:cNvSpPr>
                <a:spLocks/>
              </p:cNvSpPr>
              <p:nvPr/>
            </p:nvSpPr>
            <p:spPr bwMode="auto">
              <a:xfrm>
                <a:off x="349567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1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1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8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1" y="13"/>
                      <a:pt x="21" y="13"/>
                      <a:pt x="21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7" name="Freeform 27"/>
              <p:cNvSpPr>
                <a:spLocks/>
              </p:cNvSpPr>
              <p:nvPr/>
            </p:nvSpPr>
            <p:spPr bwMode="auto">
              <a:xfrm>
                <a:off x="360362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2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2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8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8" name="Freeform 28"/>
              <p:cNvSpPr>
                <a:spLocks/>
              </p:cNvSpPr>
              <p:nvPr/>
            </p:nvSpPr>
            <p:spPr bwMode="auto">
              <a:xfrm>
                <a:off x="371157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2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2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9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9" name="Oval 29"/>
              <p:cNvSpPr>
                <a:spLocks noChangeArrowheads="1"/>
              </p:cNvSpPr>
              <p:nvPr/>
            </p:nvSpPr>
            <p:spPr bwMode="auto">
              <a:xfrm>
                <a:off x="3819525" y="6042025"/>
                <a:ext cx="19050" cy="22225"/>
              </a:xfrm>
              <a:prstGeom prst="ellipse">
                <a:avLst/>
              </a:pr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0" name="Freeform 30"/>
              <p:cNvSpPr>
                <a:spLocks/>
              </p:cNvSpPr>
              <p:nvPr/>
            </p:nvSpPr>
            <p:spPr bwMode="auto">
              <a:xfrm>
                <a:off x="3851275" y="5997575"/>
                <a:ext cx="50800" cy="66675"/>
              </a:xfrm>
              <a:custGeom>
                <a:avLst/>
                <a:gdLst>
                  <a:gd name="T0" fmla="*/ 16 w 16"/>
                  <a:gd name="T1" fmla="*/ 20 h 21"/>
                  <a:gd name="T2" fmla="*/ 10 w 16"/>
                  <a:gd name="T3" fmla="*/ 21 h 21"/>
                  <a:gd name="T4" fmla="*/ 0 w 16"/>
                  <a:gd name="T5" fmla="*/ 11 h 21"/>
                  <a:gd name="T6" fmla="*/ 10 w 16"/>
                  <a:gd name="T7" fmla="*/ 0 h 21"/>
                  <a:gd name="T8" fmla="*/ 16 w 16"/>
                  <a:gd name="T9" fmla="*/ 1 h 21"/>
                  <a:gd name="T10" fmla="*/ 14 w 16"/>
                  <a:gd name="T11" fmla="*/ 5 h 21"/>
                  <a:gd name="T12" fmla="*/ 11 w 16"/>
                  <a:gd name="T13" fmla="*/ 4 h 21"/>
                  <a:gd name="T14" fmla="*/ 6 w 16"/>
                  <a:gd name="T15" fmla="*/ 10 h 21"/>
                  <a:gd name="T16" fmla="*/ 11 w 16"/>
                  <a:gd name="T17" fmla="*/ 17 h 21"/>
                  <a:gd name="T18" fmla="*/ 15 w 16"/>
                  <a:gd name="T19" fmla="*/ 16 h 21"/>
                  <a:gd name="T20" fmla="*/ 16 w 16"/>
                  <a:gd name="T21" fmla="*/ 2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6" h="21">
                    <a:moveTo>
                      <a:pt x="16" y="20"/>
                    </a:moveTo>
                    <a:cubicBezTo>
                      <a:pt x="14" y="21"/>
                      <a:pt x="12" y="21"/>
                      <a:pt x="10" y="21"/>
                    </a:cubicBezTo>
                    <a:cubicBezTo>
                      <a:pt x="3" y="21"/>
                      <a:pt x="0" y="17"/>
                      <a:pt x="0" y="11"/>
                    </a:cubicBezTo>
                    <a:cubicBezTo>
                      <a:pt x="0" y="4"/>
                      <a:pt x="4" y="0"/>
                      <a:pt x="10" y="0"/>
                    </a:cubicBezTo>
                    <a:cubicBezTo>
                      <a:pt x="12" y="0"/>
                      <a:pt x="14" y="0"/>
                      <a:pt x="16" y="1"/>
                    </a:cubicBezTo>
                    <a:cubicBezTo>
                      <a:pt x="14" y="5"/>
                      <a:pt x="14" y="5"/>
                      <a:pt x="14" y="5"/>
                    </a:cubicBezTo>
                    <a:cubicBezTo>
                      <a:pt x="13" y="4"/>
                      <a:pt x="12" y="4"/>
                      <a:pt x="11" y="4"/>
                    </a:cubicBezTo>
                    <a:cubicBezTo>
                      <a:pt x="7" y="4"/>
                      <a:pt x="6" y="6"/>
                      <a:pt x="6" y="10"/>
                    </a:cubicBezTo>
                    <a:cubicBezTo>
                      <a:pt x="6" y="15"/>
                      <a:pt x="7" y="17"/>
                      <a:pt x="11" y="17"/>
                    </a:cubicBezTo>
                    <a:cubicBezTo>
                      <a:pt x="12" y="17"/>
                      <a:pt x="14" y="17"/>
                      <a:pt x="15" y="16"/>
                    </a:cubicBezTo>
                    <a:lnTo>
                      <a:pt x="16" y="2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1" name="Freeform 31"/>
              <p:cNvSpPr>
                <a:spLocks/>
              </p:cNvSpPr>
              <p:nvPr/>
            </p:nvSpPr>
            <p:spPr bwMode="auto">
              <a:xfrm>
                <a:off x="3911600" y="5997575"/>
                <a:ext cx="47625" cy="66675"/>
              </a:xfrm>
              <a:custGeom>
                <a:avLst/>
                <a:gdLst>
                  <a:gd name="T0" fmla="*/ 6 w 15"/>
                  <a:gd name="T1" fmla="*/ 21 h 21"/>
                  <a:gd name="T2" fmla="*/ 0 w 15"/>
                  <a:gd name="T3" fmla="*/ 20 h 21"/>
                  <a:gd name="T4" fmla="*/ 1 w 15"/>
                  <a:gd name="T5" fmla="*/ 16 h 21"/>
                  <a:gd name="T6" fmla="*/ 6 w 15"/>
                  <a:gd name="T7" fmla="*/ 17 h 21"/>
                  <a:gd name="T8" fmla="*/ 9 w 15"/>
                  <a:gd name="T9" fmla="*/ 15 h 21"/>
                  <a:gd name="T10" fmla="*/ 6 w 15"/>
                  <a:gd name="T11" fmla="*/ 12 h 21"/>
                  <a:gd name="T12" fmla="*/ 0 w 15"/>
                  <a:gd name="T13" fmla="*/ 6 h 21"/>
                  <a:gd name="T14" fmla="*/ 8 w 15"/>
                  <a:gd name="T15" fmla="*/ 0 h 21"/>
                  <a:gd name="T16" fmla="*/ 13 w 15"/>
                  <a:gd name="T17" fmla="*/ 0 h 21"/>
                  <a:gd name="T18" fmla="*/ 13 w 15"/>
                  <a:gd name="T19" fmla="*/ 4 h 21"/>
                  <a:gd name="T20" fmla="*/ 9 w 15"/>
                  <a:gd name="T21" fmla="*/ 4 h 21"/>
                  <a:gd name="T22" fmla="*/ 6 w 15"/>
                  <a:gd name="T23" fmla="*/ 6 h 21"/>
                  <a:gd name="T24" fmla="*/ 9 w 15"/>
                  <a:gd name="T25" fmla="*/ 9 h 21"/>
                  <a:gd name="T26" fmla="*/ 15 w 15"/>
                  <a:gd name="T27" fmla="*/ 14 h 21"/>
                  <a:gd name="T28" fmla="*/ 6 w 15"/>
                  <a:gd name="T29" fmla="*/ 21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5" h="21">
                    <a:moveTo>
                      <a:pt x="6" y="21"/>
                    </a:moveTo>
                    <a:cubicBezTo>
                      <a:pt x="4" y="21"/>
                      <a:pt x="2" y="21"/>
                      <a:pt x="0" y="20"/>
                    </a:cubicBezTo>
                    <a:cubicBezTo>
                      <a:pt x="1" y="16"/>
                      <a:pt x="1" y="16"/>
                      <a:pt x="1" y="16"/>
                    </a:cubicBezTo>
                    <a:cubicBezTo>
                      <a:pt x="3" y="17"/>
                      <a:pt x="5" y="17"/>
                      <a:pt x="6" y="17"/>
                    </a:cubicBezTo>
                    <a:cubicBezTo>
                      <a:pt x="8" y="17"/>
                      <a:pt x="9" y="16"/>
                      <a:pt x="9" y="15"/>
                    </a:cubicBezTo>
                    <a:cubicBezTo>
                      <a:pt x="9" y="14"/>
                      <a:pt x="8" y="13"/>
                      <a:pt x="6" y="12"/>
                    </a:cubicBezTo>
                    <a:cubicBezTo>
                      <a:pt x="3" y="11"/>
                      <a:pt x="0" y="10"/>
                      <a:pt x="0" y="6"/>
                    </a:cubicBezTo>
                    <a:cubicBezTo>
                      <a:pt x="0" y="2"/>
                      <a:pt x="3" y="0"/>
                      <a:pt x="8" y="0"/>
                    </a:cubicBezTo>
                    <a:cubicBezTo>
                      <a:pt x="10" y="0"/>
                      <a:pt x="12" y="0"/>
                      <a:pt x="13" y="0"/>
                    </a:cubicBezTo>
                    <a:cubicBezTo>
                      <a:pt x="13" y="4"/>
                      <a:pt x="13" y="4"/>
                      <a:pt x="13" y="4"/>
                    </a:cubicBezTo>
                    <a:cubicBezTo>
                      <a:pt x="11" y="4"/>
                      <a:pt x="10" y="4"/>
                      <a:pt x="9" y="4"/>
                    </a:cubicBezTo>
                    <a:cubicBezTo>
                      <a:pt x="6" y="4"/>
                      <a:pt x="6" y="5"/>
                      <a:pt x="6" y="6"/>
                    </a:cubicBezTo>
                    <a:cubicBezTo>
                      <a:pt x="6" y="7"/>
                      <a:pt x="7" y="8"/>
                      <a:pt x="9" y="9"/>
                    </a:cubicBezTo>
                    <a:cubicBezTo>
                      <a:pt x="13" y="10"/>
                      <a:pt x="15" y="11"/>
                      <a:pt x="15" y="14"/>
                    </a:cubicBezTo>
                    <a:cubicBezTo>
                      <a:pt x="15" y="18"/>
                      <a:pt x="11" y="21"/>
                      <a:pt x="6" y="21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2" name="Freeform 32"/>
              <p:cNvSpPr>
                <a:spLocks noEditPoints="1"/>
              </p:cNvSpPr>
              <p:nvPr/>
            </p:nvSpPr>
            <p:spPr bwMode="auto">
              <a:xfrm>
                <a:off x="3965575" y="5969000"/>
                <a:ext cx="28575" cy="95250"/>
              </a:xfrm>
              <a:custGeom>
                <a:avLst/>
                <a:gdLst>
                  <a:gd name="T0" fmla="*/ 4 w 9"/>
                  <a:gd name="T1" fmla="*/ 30 h 30"/>
                  <a:gd name="T2" fmla="*/ 4 w 9"/>
                  <a:gd name="T3" fmla="*/ 13 h 30"/>
                  <a:gd name="T4" fmla="*/ 0 w 9"/>
                  <a:gd name="T5" fmla="*/ 13 h 30"/>
                  <a:gd name="T6" fmla="*/ 0 w 9"/>
                  <a:gd name="T7" fmla="*/ 9 h 30"/>
                  <a:gd name="T8" fmla="*/ 9 w 9"/>
                  <a:gd name="T9" fmla="*/ 9 h 30"/>
                  <a:gd name="T10" fmla="*/ 9 w 9"/>
                  <a:gd name="T11" fmla="*/ 30 h 30"/>
                  <a:gd name="T12" fmla="*/ 4 w 9"/>
                  <a:gd name="T13" fmla="*/ 30 h 30"/>
                  <a:gd name="T14" fmla="*/ 6 w 9"/>
                  <a:gd name="T15" fmla="*/ 6 h 30"/>
                  <a:gd name="T16" fmla="*/ 3 w 9"/>
                  <a:gd name="T17" fmla="*/ 3 h 30"/>
                  <a:gd name="T18" fmla="*/ 6 w 9"/>
                  <a:gd name="T19" fmla="*/ 0 h 30"/>
                  <a:gd name="T20" fmla="*/ 9 w 9"/>
                  <a:gd name="T21" fmla="*/ 3 h 30"/>
                  <a:gd name="T22" fmla="*/ 6 w 9"/>
                  <a:gd name="T23" fmla="*/ 6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" h="30">
                    <a:moveTo>
                      <a:pt x="4" y="30"/>
                    </a:moveTo>
                    <a:cubicBezTo>
                      <a:pt x="4" y="13"/>
                      <a:pt x="4" y="13"/>
                      <a:pt x="4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9" y="9"/>
                      <a:pt x="9" y="9"/>
                      <a:pt x="9" y="9"/>
                    </a:cubicBezTo>
                    <a:cubicBezTo>
                      <a:pt x="9" y="30"/>
                      <a:pt x="9" y="30"/>
                      <a:pt x="9" y="30"/>
                    </a:cubicBezTo>
                    <a:lnTo>
                      <a:pt x="4" y="30"/>
                    </a:lnTo>
                    <a:close/>
                    <a:moveTo>
                      <a:pt x="6" y="6"/>
                    </a:moveTo>
                    <a:cubicBezTo>
                      <a:pt x="4" y="6"/>
                      <a:pt x="3" y="5"/>
                      <a:pt x="3" y="3"/>
                    </a:cubicBezTo>
                    <a:cubicBezTo>
                      <a:pt x="3" y="1"/>
                      <a:pt x="4" y="0"/>
                      <a:pt x="6" y="0"/>
                    </a:cubicBezTo>
                    <a:cubicBezTo>
                      <a:pt x="8" y="0"/>
                      <a:pt x="9" y="1"/>
                      <a:pt x="9" y="3"/>
                    </a:cubicBezTo>
                    <a:cubicBezTo>
                      <a:pt x="9" y="5"/>
                      <a:pt x="8" y="6"/>
                      <a:pt x="6" y="6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3" name="Freeform 33"/>
              <p:cNvSpPr>
                <a:spLocks/>
              </p:cNvSpPr>
              <p:nvPr/>
            </p:nvSpPr>
            <p:spPr bwMode="auto">
              <a:xfrm>
                <a:off x="4013200" y="5997575"/>
                <a:ext cx="39687" cy="66675"/>
              </a:xfrm>
              <a:custGeom>
                <a:avLst/>
                <a:gdLst>
                  <a:gd name="T0" fmla="*/ 11 w 12"/>
                  <a:gd name="T1" fmla="*/ 5 h 21"/>
                  <a:gd name="T2" fmla="*/ 9 w 12"/>
                  <a:gd name="T3" fmla="*/ 5 h 21"/>
                  <a:gd name="T4" fmla="*/ 5 w 12"/>
                  <a:gd name="T5" fmla="*/ 8 h 21"/>
                  <a:gd name="T6" fmla="*/ 5 w 12"/>
                  <a:gd name="T7" fmla="*/ 21 h 21"/>
                  <a:gd name="T8" fmla="*/ 0 w 12"/>
                  <a:gd name="T9" fmla="*/ 21 h 21"/>
                  <a:gd name="T10" fmla="*/ 0 w 12"/>
                  <a:gd name="T11" fmla="*/ 0 h 21"/>
                  <a:gd name="T12" fmla="*/ 4 w 12"/>
                  <a:gd name="T13" fmla="*/ 0 h 21"/>
                  <a:gd name="T14" fmla="*/ 4 w 12"/>
                  <a:gd name="T15" fmla="*/ 4 h 21"/>
                  <a:gd name="T16" fmla="*/ 10 w 12"/>
                  <a:gd name="T17" fmla="*/ 0 h 21"/>
                  <a:gd name="T18" fmla="*/ 12 w 12"/>
                  <a:gd name="T19" fmla="*/ 0 h 21"/>
                  <a:gd name="T20" fmla="*/ 11 w 12"/>
                  <a:gd name="T21" fmla="*/ 5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2" h="21">
                    <a:moveTo>
                      <a:pt x="11" y="5"/>
                    </a:moveTo>
                    <a:cubicBezTo>
                      <a:pt x="11" y="5"/>
                      <a:pt x="10" y="5"/>
                      <a:pt x="9" y="5"/>
                    </a:cubicBezTo>
                    <a:cubicBezTo>
                      <a:pt x="8" y="5"/>
                      <a:pt x="7" y="6"/>
                      <a:pt x="5" y="8"/>
                    </a:cubicBezTo>
                    <a:cubicBezTo>
                      <a:pt x="5" y="21"/>
                      <a:pt x="5" y="21"/>
                      <a:pt x="5" y="21"/>
                    </a:cubicBezTo>
                    <a:cubicBezTo>
                      <a:pt x="0" y="21"/>
                      <a:pt x="0" y="21"/>
                      <a:pt x="0" y="2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6" y="1"/>
                      <a:pt x="8" y="0"/>
                      <a:pt x="10" y="0"/>
                    </a:cubicBezTo>
                    <a:cubicBezTo>
                      <a:pt x="11" y="0"/>
                      <a:pt x="11" y="0"/>
                      <a:pt x="12" y="0"/>
                    </a:cubicBezTo>
                    <a:lnTo>
                      <a:pt x="11" y="5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4" name="Freeform 34"/>
              <p:cNvSpPr>
                <a:spLocks noEditPoints="1"/>
              </p:cNvSpPr>
              <p:nvPr/>
            </p:nvSpPr>
            <p:spPr bwMode="auto">
              <a:xfrm>
                <a:off x="4062413" y="5997575"/>
                <a:ext cx="66675" cy="66675"/>
              </a:xfrm>
              <a:custGeom>
                <a:avLst/>
                <a:gdLst>
                  <a:gd name="T0" fmla="*/ 10 w 21"/>
                  <a:gd name="T1" fmla="*/ 21 h 21"/>
                  <a:gd name="T2" fmla="*/ 0 w 21"/>
                  <a:gd name="T3" fmla="*/ 11 h 21"/>
                  <a:gd name="T4" fmla="*/ 10 w 21"/>
                  <a:gd name="T5" fmla="*/ 0 h 21"/>
                  <a:gd name="T6" fmla="*/ 21 w 21"/>
                  <a:gd name="T7" fmla="*/ 10 h 21"/>
                  <a:gd name="T8" fmla="*/ 10 w 21"/>
                  <a:gd name="T9" fmla="*/ 21 h 21"/>
                  <a:gd name="T10" fmla="*/ 10 w 21"/>
                  <a:gd name="T11" fmla="*/ 4 h 21"/>
                  <a:gd name="T12" fmla="*/ 5 w 21"/>
                  <a:gd name="T13" fmla="*/ 10 h 21"/>
                  <a:gd name="T14" fmla="*/ 10 w 21"/>
                  <a:gd name="T15" fmla="*/ 17 h 21"/>
                  <a:gd name="T16" fmla="*/ 15 w 21"/>
                  <a:gd name="T17" fmla="*/ 11 h 21"/>
                  <a:gd name="T18" fmla="*/ 10 w 21"/>
                  <a:gd name="T19" fmla="*/ 4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1" h="21">
                    <a:moveTo>
                      <a:pt x="10" y="21"/>
                    </a:moveTo>
                    <a:cubicBezTo>
                      <a:pt x="3" y="21"/>
                      <a:pt x="0" y="17"/>
                      <a:pt x="0" y="11"/>
                    </a:cubicBezTo>
                    <a:cubicBezTo>
                      <a:pt x="0" y="4"/>
                      <a:pt x="3" y="0"/>
                      <a:pt x="10" y="0"/>
                    </a:cubicBezTo>
                    <a:cubicBezTo>
                      <a:pt x="17" y="0"/>
                      <a:pt x="21" y="4"/>
                      <a:pt x="21" y="10"/>
                    </a:cubicBezTo>
                    <a:cubicBezTo>
                      <a:pt x="21" y="17"/>
                      <a:pt x="17" y="21"/>
                      <a:pt x="10" y="21"/>
                    </a:cubicBezTo>
                    <a:moveTo>
                      <a:pt x="10" y="4"/>
                    </a:moveTo>
                    <a:cubicBezTo>
                      <a:pt x="7" y="4"/>
                      <a:pt x="5" y="7"/>
                      <a:pt x="5" y="10"/>
                    </a:cubicBezTo>
                    <a:cubicBezTo>
                      <a:pt x="5" y="14"/>
                      <a:pt x="6" y="17"/>
                      <a:pt x="10" y="17"/>
                    </a:cubicBezTo>
                    <a:cubicBezTo>
                      <a:pt x="14" y="17"/>
                      <a:pt x="15" y="14"/>
                      <a:pt x="15" y="11"/>
                    </a:cubicBezTo>
                    <a:cubicBezTo>
                      <a:pt x="15" y="6"/>
                      <a:pt x="14" y="4"/>
                      <a:pt x="10" y="4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5" name="Oval 35"/>
              <p:cNvSpPr>
                <a:spLocks noChangeArrowheads="1"/>
              </p:cNvSpPr>
              <p:nvPr/>
            </p:nvSpPr>
            <p:spPr bwMode="auto">
              <a:xfrm>
                <a:off x="4141788" y="6042025"/>
                <a:ext cx="19050" cy="22225"/>
              </a:xfrm>
              <a:prstGeom prst="ellipse">
                <a:avLst/>
              </a:pr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6" name="Freeform 36"/>
              <p:cNvSpPr>
                <a:spLocks noEditPoints="1"/>
              </p:cNvSpPr>
              <p:nvPr/>
            </p:nvSpPr>
            <p:spPr bwMode="auto">
              <a:xfrm>
                <a:off x="4176713" y="5997575"/>
                <a:ext cx="57150" cy="66675"/>
              </a:xfrm>
              <a:custGeom>
                <a:avLst/>
                <a:gdLst>
                  <a:gd name="T0" fmla="*/ 14 w 18"/>
                  <a:gd name="T1" fmla="*/ 21 h 21"/>
                  <a:gd name="T2" fmla="*/ 13 w 18"/>
                  <a:gd name="T3" fmla="*/ 19 h 21"/>
                  <a:gd name="T4" fmla="*/ 7 w 18"/>
                  <a:gd name="T5" fmla="*/ 21 h 21"/>
                  <a:gd name="T6" fmla="*/ 0 w 18"/>
                  <a:gd name="T7" fmla="*/ 15 h 21"/>
                  <a:gd name="T8" fmla="*/ 10 w 18"/>
                  <a:gd name="T9" fmla="*/ 8 h 21"/>
                  <a:gd name="T10" fmla="*/ 13 w 18"/>
                  <a:gd name="T11" fmla="*/ 8 h 21"/>
                  <a:gd name="T12" fmla="*/ 13 w 18"/>
                  <a:gd name="T13" fmla="*/ 7 h 21"/>
                  <a:gd name="T14" fmla="*/ 8 w 18"/>
                  <a:gd name="T15" fmla="*/ 4 h 21"/>
                  <a:gd name="T16" fmla="*/ 2 w 18"/>
                  <a:gd name="T17" fmla="*/ 5 h 21"/>
                  <a:gd name="T18" fmla="*/ 2 w 18"/>
                  <a:gd name="T19" fmla="*/ 1 h 21"/>
                  <a:gd name="T20" fmla="*/ 9 w 18"/>
                  <a:gd name="T21" fmla="*/ 0 h 21"/>
                  <a:gd name="T22" fmla="*/ 18 w 18"/>
                  <a:gd name="T23" fmla="*/ 7 h 21"/>
                  <a:gd name="T24" fmla="*/ 18 w 18"/>
                  <a:gd name="T25" fmla="*/ 21 h 21"/>
                  <a:gd name="T26" fmla="*/ 14 w 18"/>
                  <a:gd name="T27" fmla="*/ 21 h 21"/>
                  <a:gd name="T28" fmla="*/ 13 w 18"/>
                  <a:gd name="T29" fmla="*/ 12 h 21"/>
                  <a:gd name="T30" fmla="*/ 10 w 18"/>
                  <a:gd name="T31" fmla="*/ 12 h 21"/>
                  <a:gd name="T32" fmla="*/ 5 w 18"/>
                  <a:gd name="T33" fmla="*/ 15 h 21"/>
                  <a:gd name="T34" fmla="*/ 8 w 18"/>
                  <a:gd name="T35" fmla="*/ 17 h 21"/>
                  <a:gd name="T36" fmla="*/ 13 w 18"/>
                  <a:gd name="T37" fmla="*/ 15 h 21"/>
                  <a:gd name="T38" fmla="*/ 13 w 18"/>
                  <a:gd name="T39" fmla="*/ 12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8" h="21">
                    <a:moveTo>
                      <a:pt x="14" y="21"/>
                    </a:moveTo>
                    <a:cubicBezTo>
                      <a:pt x="13" y="19"/>
                      <a:pt x="13" y="19"/>
                      <a:pt x="13" y="19"/>
                    </a:cubicBezTo>
                    <a:cubicBezTo>
                      <a:pt x="12" y="20"/>
                      <a:pt x="10" y="21"/>
                      <a:pt x="7" y="21"/>
                    </a:cubicBezTo>
                    <a:cubicBezTo>
                      <a:pt x="3" y="21"/>
                      <a:pt x="0" y="19"/>
                      <a:pt x="0" y="15"/>
                    </a:cubicBezTo>
                    <a:cubicBezTo>
                      <a:pt x="0" y="10"/>
                      <a:pt x="4" y="8"/>
                      <a:pt x="10" y="8"/>
                    </a:cubicBezTo>
                    <a:cubicBezTo>
                      <a:pt x="13" y="8"/>
                      <a:pt x="13" y="8"/>
                      <a:pt x="13" y="8"/>
                    </a:cubicBezTo>
                    <a:cubicBezTo>
                      <a:pt x="13" y="7"/>
                      <a:pt x="13" y="7"/>
                      <a:pt x="13" y="7"/>
                    </a:cubicBezTo>
                    <a:cubicBezTo>
                      <a:pt x="13" y="5"/>
                      <a:pt x="12" y="4"/>
                      <a:pt x="8" y="4"/>
                    </a:cubicBezTo>
                    <a:cubicBezTo>
                      <a:pt x="6" y="4"/>
                      <a:pt x="4" y="4"/>
                      <a:pt x="2" y="5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4" y="0"/>
                      <a:pt x="6" y="0"/>
                      <a:pt x="9" y="0"/>
                    </a:cubicBezTo>
                    <a:cubicBezTo>
                      <a:pt x="15" y="0"/>
                      <a:pt x="18" y="2"/>
                      <a:pt x="18" y="7"/>
                    </a:cubicBezTo>
                    <a:cubicBezTo>
                      <a:pt x="18" y="21"/>
                      <a:pt x="18" y="21"/>
                      <a:pt x="18" y="21"/>
                    </a:cubicBezTo>
                    <a:lnTo>
                      <a:pt x="14" y="21"/>
                    </a:lnTo>
                    <a:close/>
                    <a:moveTo>
                      <a:pt x="13" y="12"/>
                    </a:moveTo>
                    <a:cubicBezTo>
                      <a:pt x="10" y="12"/>
                      <a:pt x="10" y="12"/>
                      <a:pt x="10" y="12"/>
                    </a:cubicBezTo>
                    <a:cubicBezTo>
                      <a:pt x="7" y="12"/>
                      <a:pt x="5" y="13"/>
                      <a:pt x="5" y="15"/>
                    </a:cubicBezTo>
                    <a:cubicBezTo>
                      <a:pt x="5" y="16"/>
                      <a:pt x="6" y="17"/>
                      <a:pt x="8" y="17"/>
                    </a:cubicBezTo>
                    <a:cubicBezTo>
                      <a:pt x="10" y="17"/>
                      <a:pt x="11" y="17"/>
                      <a:pt x="13" y="15"/>
                    </a:cubicBezTo>
                    <a:lnTo>
                      <a:pt x="13" y="12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7" name="Freeform 37"/>
              <p:cNvSpPr>
                <a:spLocks/>
              </p:cNvSpPr>
              <p:nvPr/>
            </p:nvSpPr>
            <p:spPr bwMode="auto">
              <a:xfrm>
                <a:off x="4252913" y="5997575"/>
                <a:ext cx="57150" cy="66675"/>
              </a:xfrm>
              <a:custGeom>
                <a:avLst/>
                <a:gdLst>
                  <a:gd name="T0" fmla="*/ 14 w 18"/>
                  <a:gd name="T1" fmla="*/ 21 h 21"/>
                  <a:gd name="T2" fmla="*/ 14 w 18"/>
                  <a:gd name="T3" fmla="*/ 18 h 21"/>
                  <a:gd name="T4" fmla="*/ 7 w 18"/>
                  <a:gd name="T5" fmla="*/ 21 h 21"/>
                  <a:gd name="T6" fmla="*/ 0 w 18"/>
                  <a:gd name="T7" fmla="*/ 13 h 21"/>
                  <a:gd name="T8" fmla="*/ 0 w 18"/>
                  <a:gd name="T9" fmla="*/ 0 h 21"/>
                  <a:gd name="T10" fmla="*/ 5 w 18"/>
                  <a:gd name="T11" fmla="*/ 0 h 21"/>
                  <a:gd name="T12" fmla="*/ 5 w 18"/>
                  <a:gd name="T13" fmla="*/ 12 h 21"/>
                  <a:gd name="T14" fmla="*/ 8 w 18"/>
                  <a:gd name="T15" fmla="*/ 17 h 21"/>
                  <a:gd name="T16" fmla="*/ 13 w 18"/>
                  <a:gd name="T17" fmla="*/ 14 h 21"/>
                  <a:gd name="T18" fmla="*/ 13 w 18"/>
                  <a:gd name="T19" fmla="*/ 0 h 21"/>
                  <a:gd name="T20" fmla="*/ 18 w 18"/>
                  <a:gd name="T21" fmla="*/ 0 h 21"/>
                  <a:gd name="T22" fmla="*/ 18 w 18"/>
                  <a:gd name="T23" fmla="*/ 21 h 21"/>
                  <a:gd name="T24" fmla="*/ 14 w 18"/>
                  <a:gd name="T25" fmla="*/ 21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8" h="21">
                    <a:moveTo>
                      <a:pt x="14" y="21"/>
                    </a:moveTo>
                    <a:cubicBezTo>
                      <a:pt x="14" y="18"/>
                      <a:pt x="14" y="18"/>
                      <a:pt x="14" y="18"/>
                    </a:cubicBezTo>
                    <a:cubicBezTo>
                      <a:pt x="12" y="20"/>
                      <a:pt x="10" y="21"/>
                      <a:pt x="7" y="21"/>
                    </a:cubicBezTo>
                    <a:cubicBezTo>
                      <a:pt x="2" y="21"/>
                      <a:pt x="0" y="18"/>
                      <a:pt x="0" y="1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5" y="12"/>
                      <a:pt x="5" y="12"/>
                      <a:pt x="5" y="12"/>
                    </a:cubicBezTo>
                    <a:cubicBezTo>
                      <a:pt x="5" y="15"/>
                      <a:pt x="6" y="17"/>
                      <a:pt x="8" y="17"/>
                    </a:cubicBezTo>
                    <a:cubicBezTo>
                      <a:pt x="10" y="17"/>
                      <a:pt x="11" y="16"/>
                      <a:pt x="13" y="14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18" y="21"/>
                      <a:pt x="18" y="21"/>
                      <a:pt x="18" y="21"/>
                    </a:cubicBezTo>
                    <a:lnTo>
                      <a:pt x="14" y="21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</p:grp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58774" y="2168860"/>
            <a:ext cx="6121438" cy="3087372"/>
          </a:xfrm>
        </p:spPr>
        <p:txBody>
          <a:bodyPr numCol="2" spcCol="360000">
            <a:normAutofit/>
          </a:bodyPr>
          <a:lstStyle>
            <a:lvl1pPr marL="0" indent="0" algn="l">
              <a:lnSpc>
                <a:spcPct val="90000"/>
              </a:lnSpc>
              <a:spcBef>
                <a:spcPts val="3000"/>
              </a:spcBef>
              <a:buNone/>
              <a:defRPr sz="1600" b="1">
                <a:solidFill>
                  <a:schemeClr val="bg1"/>
                </a:solidFill>
              </a:defRPr>
            </a:lvl1pPr>
            <a:lvl2pPr marL="0" indent="0" algn="l">
              <a:lnSpc>
                <a:spcPct val="90000"/>
              </a:lnSpc>
              <a:spcBef>
                <a:spcPts val="0"/>
              </a:spcBef>
              <a:spcAft>
                <a:spcPts val="563"/>
              </a:spcAft>
              <a:buNone/>
              <a:defRPr sz="1600">
                <a:solidFill>
                  <a:schemeClr val="bg1"/>
                </a:solidFill>
              </a:defRPr>
            </a:lvl2pPr>
            <a:lvl3pPr marL="266400" indent="-266400" algn="l">
              <a:lnSpc>
                <a:spcPct val="90000"/>
              </a:lnSpc>
              <a:spcBef>
                <a:spcPts val="0"/>
              </a:spcBef>
              <a:buNone/>
              <a:tabLst>
                <a:tab pos="356400" algn="l"/>
              </a:tabLst>
              <a:defRPr sz="1600">
                <a:solidFill>
                  <a:schemeClr val="bg1"/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</p:txBody>
      </p:sp>
      <p:sp>
        <p:nvSpPr>
          <p:cNvPr id="27" name="Text Placeholder 14"/>
          <p:cNvSpPr>
            <a:spLocks noGrp="1"/>
          </p:cNvSpPr>
          <p:nvPr userDrawn="1">
            <p:ph type="body" sz="quarter" idx="17"/>
          </p:nvPr>
        </p:nvSpPr>
        <p:spPr>
          <a:xfrm>
            <a:off x="360000" y="5625959"/>
            <a:ext cx="4752000" cy="144000"/>
          </a:xfrm>
        </p:spPr>
        <p:txBody>
          <a:bodyPr anchor="ctr">
            <a:noAutofit/>
          </a:bodyPr>
          <a:lstStyle>
            <a:lvl1pPr>
              <a:buFontTx/>
              <a:buNone/>
              <a:defRPr sz="1200" b="1" cap="all" baseline="0">
                <a:solidFill>
                  <a:schemeClr val="bg1"/>
                </a:solidFill>
              </a:defRPr>
            </a:lvl1pPr>
            <a:lvl2pPr marL="0" indent="0">
              <a:buFontTx/>
              <a:buNone/>
              <a:defRPr sz="1200">
                <a:solidFill>
                  <a:schemeClr val="bg2"/>
                </a:solidFill>
              </a:defRPr>
            </a:lvl2pPr>
            <a:lvl3pPr marL="0" indent="0">
              <a:buFontTx/>
              <a:buNone/>
              <a:defRPr sz="1200">
                <a:solidFill>
                  <a:schemeClr val="bg2"/>
                </a:solidFill>
              </a:defRPr>
            </a:lvl3pPr>
            <a:lvl4pPr marL="0" indent="0">
              <a:buFontTx/>
              <a:buNone/>
              <a:defRPr sz="1200">
                <a:solidFill>
                  <a:schemeClr val="bg2"/>
                </a:solidFill>
              </a:defRPr>
            </a:lvl4pPr>
            <a:lvl5pPr marL="0" indent="0">
              <a:buFontTx/>
              <a:buNone/>
              <a:defRPr sz="1200">
                <a:solidFill>
                  <a:schemeClr val="bg2"/>
                </a:solidFill>
              </a:defRPr>
            </a:lvl5pPr>
            <a:lvl6pPr marL="0" indent="0">
              <a:buFontTx/>
              <a:buNone/>
              <a:defRPr sz="1200">
                <a:solidFill>
                  <a:schemeClr val="bg2"/>
                </a:solidFill>
              </a:defRPr>
            </a:lvl6pPr>
            <a:lvl7pPr marL="0" indent="0">
              <a:buFontTx/>
              <a:buNone/>
              <a:defRPr sz="1200">
                <a:solidFill>
                  <a:schemeClr val="bg2"/>
                </a:solidFill>
              </a:defRPr>
            </a:lvl7pPr>
            <a:lvl8pPr marL="0" indent="0">
              <a:buFontTx/>
              <a:buNone/>
              <a:defRPr sz="1200">
                <a:solidFill>
                  <a:schemeClr val="bg2"/>
                </a:solidFill>
              </a:defRPr>
            </a:lvl8pPr>
            <a:lvl9pPr marL="0" indent="0">
              <a:buFontTx/>
              <a:buNone/>
              <a:defRPr sz="1200">
                <a:solidFill>
                  <a:schemeClr val="bg2"/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630210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Alternative Title Slide + Collaborator logos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/>
          <p:cNvGrpSpPr/>
          <p:nvPr userDrawn="1"/>
        </p:nvGrpSpPr>
        <p:grpSpPr>
          <a:xfrm>
            <a:off x="-26988" y="357188"/>
            <a:ext cx="9199469" cy="6500812"/>
            <a:chOff x="-26988" y="357188"/>
            <a:chExt cx="9199469" cy="6500812"/>
          </a:xfrm>
        </p:grpSpPr>
        <p:grpSp>
          <p:nvGrpSpPr>
            <p:cNvPr id="29" name="Group 66"/>
            <p:cNvGrpSpPr>
              <a:grpSpLocks/>
            </p:cNvGrpSpPr>
            <p:nvPr userDrawn="1"/>
          </p:nvGrpSpPr>
          <p:grpSpPr bwMode="auto">
            <a:xfrm>
              <a:off x="-26988" y="357188"/>
              <a:ext cx="9178926" cy="2571750"/>
              <a:chOff x="-17463" y="357188"/>
              <a:chExt cx="9186863" cy="2571750"/>
            </a:xfrm>
          </p:grpSpPr>
          <p:sp>
            <p:nvSpPr>
              <p:cNvPr id="51" name="Freeform 17"/>
              <p:cNvSpPr>
                <a:spLocks/>
              </p:cNvSpPr>
              <p:nvPr userDrawn="1"/>
            </p:nvSpPr>
            <p:spPr bwMode="auto">
              <a:xfrm>
                <a:off x="-17463" y="1971675"/>
                <a:ext cx="9186863" cy="957263"/>
              </a:xfrm>
              <a:custGeom>
                <a:avLst/>
                <a:gdLst>
                  <a:gd name="T0" fmla="*/ 0 w 2880"/>
                  <a:gd name="T1" fmla="*/ 0 h 300"/>
                  <a:gd name="T2" fmla="*/ 372 w 2880"/>
                  <a:gd name="T3" fmla="*/ 0 h 300"/>
                  <a:gd name="T4" fmla="*/ 890 w 2880"/>
                  <a:gd name="T5" fmla="*/ 171 h 300"/>
                  <a:gd name="T6" fmla="*/ 1389 w 2880"/>
                  <a:gd name="T7" fmla="*/ 300 h 300"/>
                  <a:gd name="T8" fmla="*/ 2880 w 2880"/>
                  <a:gd name="T9" fmla="*/ 300 h 3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300">
                    <a:moveTo>
                      <a:pt x="0" y="0"/>
                    </a:moveTo>
                    <a:cubicBezTo>
                      <a:pt x="0" y="0"/>
                      <a:pt x="308" y="0"/>
                      <a:pt x="372" y="0"/>
                    </a:cubicBezTo>
                    <a:cubicBezTo>
                      <a:pt x="638" y="0"/>
                      <a:pt x="749" y="91"/>
                      <a:pt x="890" y="171"/>
                    </a:cubicBezTo>
                    <a:cubicBezTo>
                      <a:pt x="1011" y="240"/>
                      <a:pt x="1176" y="300"/>
                      <a:pt x="1389" y="300"/>
                    </a:cubicBezTo>
                    <a:cubicBezTo>
                      <a:pt x="2880" y="300"/>
                      <a:pt x="2880" y="300"/>
                      <a:pt x="2880" y="300"/>
                    </a:cubicBezTo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2" name="Freeform 18"/>
              <p:cNvSpPr>
                <a:spLocks/>
              </p:cNvSpPr>
              <p:nvPr userDrawn="1"/>
            </p:nvSpPr>
            <p:spPr bwMode="auto">
              <a:xfrm>
                <a:off x="-17463" y="2449513"/>
                <a:ext cx="9186863" cy="479425"/>
              </a:xfrm>
              <a:custGeom>
                <a:avLst/>
                <a:gdLst>
                  <a:gd name="T0" fmla="*/ 2880 w 2880"/>
                  <a:gd name="T1" fmla="*/ 0 h 150"/>
                  <a:gd name="T2" fmla="*/ 1202 w 2880"/>
                  <a:gd name="T3" fmla="*/ 0 h 150"/>
                  <a:gd name="T4" fmla="*/ 890 w 2880"/>
                  <a:gd name="T5" fmla="*/ 21 h 150"/>
                  <a:gd name="T6" fmla="*/ 366 w 2880"/>
                  <a:gd name="T7" fmla="*/ 150 h 150"/>
                  <a:gd name="T8" fmla="*/ 0 w 2880"/>
                  <a:gd name="T9" fmla="*/ 15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2880" y="0"/>
                    </a:moveTo>
                    <a:cubicBezTo>
                      <a:pt x="1202" y="0"/>
                      <a:pt x="1202" y="0"/>
                      <a:pt x="1202" y="0"/>
                    </a:cubicBezTo>
                    <a:cubicBezTo>
                      <a:pt x="999" y="0"/>
                      <a:pt x="933" y="5"/>
                      <a:pt x="890" y="21"/>
                    </a:cubicBezTo>
                    <a:cubicBezTo>
                      <a:pt x="802" y="55"/>
                      <a:pt x="685" y="150"/>
                      <a:pt x="366" y="150"/>
                    </a:cubicBezTo>
                    <a:cubicBezTo>
                      <a:pt x="0" y="150"/>
                      <a:pt x="0" y="150"/>
                      <a:pt x="0" y="150"/>
                    </a:cubicBezTo>
                  </a:path>
                </a:pathLst>
              </a:custGeom>
              <a:noFill/>
              <a:ln w="19050" cap="flat">
                <a:solidFill>
                  <a:schemeClr val="accent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3" name="Freeform 19"/>
              <p:cNvSpPr>
                <a:spLocks/>
              </p:cNvSpPr>
              <p:nvPr userDrawn="1"/>
            </p:nvSpPr>
            <p:spPr bwMode="auto">
              <a:xfrm>
                <a:off x="-17463" y="1655763"/>
                <a:ext cx="9186863" cy="954087"/>
              </a:xfrm>
              <a:custGeom>
                <a:avLst/>
                <a:gdLst>
                  <a:gd name="T0" fmla="*/ 0 w 2880"/>
                  <a:gd name="T1" fmla="*/ 0 h 299"/>
                  <a:gd name="T2" fmla="*/ 372 w 2880"/>
                  <a:gd name="T3" fmla="*/ 0 h 299"/>
                  <a:gd name="T4" fmla="*/ 890 w 2880"/>
                  <a:gd name="T5" fmla="*/ 170 h 299"/>
                  <a:gd name="T6" fmla="*/ 1389 w 2880"/>
                  <a:gd name="T7" fmla="*/ 299 h 299"/>
                  <a:gd name="T8" fmla="*/ 2880 w 2880"/>
                  <a:gd name="T9" fmla="*/ 299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299">
                    <a:moveTo>
                      <a:pt x="0" y="0"/>
                    </a:moveTo>
                    <a:cubicBezTo>
                      <a:pt x="0" y="0"/>
                      <a:pt x="308" y="0"/>
                      <a:pt x="372" y="0"/>
                    </a:cubicBezTo>
                    <a:cubicBezTo>
                      <a:pt x="638" y="0"/>
                      <a:pt x="749" y="90"/>
                      <a:pt x="890" y="170"/>
                    </a:cubicBezTo>
                    <a:cubicBezTo>
                      <a:pt x="1011" y="239"/>
                      <a:pt x="1176" y="299"/>
                      <a:pt x="1389" y="299"/>
                    </a:cubicBezTo>
                    <a:cubicBezTo>
                      <a:pt x="2880" y="299"/>
                      <a:pt x="2880" y="299"/>
                      <a:pt x="2880" y="299"/>
                    </a:cubicBezTo>
                  </a:path>
                </a:pathLst>
              </a:custGeom>
              <a:noFill/>
              <a:ln w="19050" cap="flat">
                <a:solidFill>
                  <a:schemeClr val="accent2">
                    <a:lumMod val="90000"/>
                    <a:lumOff val="10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4" name="Freeform 20"/>
              <p:cNvSpPr>
                <a:spLocks/>
              </p:cNvSpPr>
              <p:nvPr userDrawn="1"/>
            </p:nvSpPr>
            <p:spPr bwMode="auto">
              <a:xfrm>
                <a:off x="-17463" y="2130425"/>
                <a:ext cx="9186863" cy="479425"/>
              </a:xfrm>
              <a:custGeom>
                <a:avLst/>
                <a:gdLst>
                  <a:gd name="T0" fmla="*/ 2880 w 2880"/>
                  <a:gd name="T1" fmla="*/ 0 h 150"/>
                  <a:gd name="T2" fmla="*/ 1202 w 2880"/>
                  <a:gd name="T3" fmla="*/ 0 h 150"/>
                  <a:gd name="T4" fmla="*/ 890 w 2880"/>
                  <a:gd name="T5" fmla="*/ 21 h 150"/>
                  <a:gd name="T6" fmla="*/ 366 w 2880"/>
                  <a:gd name="T7" fmla="*/ 150 h 150"/>
                  <a:gd name="T8" fmla="*/ 0 w 2880"/>
                  <a:gd name="T9" fmla="*/ 15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2880" y="0"/>
                    </a:moveTo>
                    <a:cubicBezTo>
                      <a:pt x="1202" y="0"/>
                      <a:pt x="1202" y="0"/>
                      <a:pt x="1202" y="0"/>
                    </a:cubicBezTo>
                    <a:cubicBezTo>
                      <a:pt x="999" y="0"/>
                      <a:pt x="933" y="5"/>
                      <a:pt x="890" y="21"/>
                    </a:cubicBezTo>
                    <a:cubicBezTo>
                      <a:pt x="802" y="55"/>
                      <a:pt x="685" y="150"/>
                      <a:pt x="366" y="150"/>
                    </a:cubicBezTo>
                    <a:cubicBezTo>
                      <a:pt x="0" y="150"/>
                      <a:pt x="0" y="150"/>
                      <a:pt x="0" y="150"/>
                    </a:cubicBezTo>
                  </a:path>
                </a:pathLst>
              </a:custGeom>
              <a:noFill/>
              <a:ln w="19050" cap="flat">
                <a:solidFill>
                  <a:schemeClr val="accent1">
                    <a:lumMod val="75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5" name="Freeform 21"/>
              <p:cNvSpPr>
                <a:spLocks/>
              </p:cNvSpPr>
              <p:nvPr userDrawn="1"/>
            </p:nvSpPr>
            <p:spPr bwMode="auto">
              <a:xfrm>
                <a:off x="-17463" y="1336675"/>
                <a:ext cx="9186863" cy="954088"/>
              </a:xfrm>
              <a:custGeom>
                <a:avLst/>
                <a:gdLst>
                  <a:gd name="T0" fmla="*/ 0 w 2880"/>
                  <a:gd name="T1" fmla="*/ 0 h 299"/>
                  <a:gd name="T2" fmla="*/ 372 w 2880"/>
                  <a:gd name="T3" fmla="*/ 0 h 299"/>
                  <a:gd name="T4" fmla="*/ 890 w 2880"/>
                  <a:gd name="T5" fmla="*/ 171 h 299"/>
                  <a:gd name="T6" fmla="*/ 1389 w 2880"/>
                  <a:gd name="T7" fmla="*/ 299 h 299"/>
                  <a:gd name="T8" fmla="*/ 2880 w 2880"/>
                  <a:gd name="T9" fmla="*/ 299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299">
                    <a:moveTo>
                      <a:pt x="0" y="0"/>
                    </a:moveTo>
                    <a:cubicBezTo>
                      <a:pt x="0" y="0"/>
                      <a:pt x="308" y="0"/>
                      <a:pt x="372" y="0"/>
                    </a:cubicBezTo>
                    <a:cubicBezTo>
                      <a:pt x="638" y="0"/>
                      <a:pt x="749" y="90"/>
                      <a:pt x="890" y="171"/>
                    </a:cubicBezTo>
                    <a:cubicBezTo>
                      <a:pt x="1011" y="239"/>
                      <a:pt x="1176" y="299"/>
                      <a:pt x="1389" y="299"/>
                    </a:cubicBezTo>
                    <a:cubicBezTo>
                      <a:pt x="2880" y="299"/>
                      <a:pt x="2880" y="299"/>
                      <a:pt x="2880" y="299"/>
                    </a:cubicBezTo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6" name="Freeform 22"/>
              <p:cNvSpPr>
                <a:spLocks/>
              </p:cNvSpPr>
              <p:nvPr userDrawn="1"/>
            </p:nvSpPr>
            <p:spPr bwMode="auto">
              <a:xfrm>
                <a:off x="-17463" y="1811338"/>
                <a:ext cx="9186863" cy="479425"/>
              </a:xfrm>
              <a:custGeom>
                <a:avLst/>
                <a:gdLst>
                  <a:gd name="T0" fmla="*/ 2880 w 2880"/>
                  <a:gd name="T1" fmla="*/ 0 h 150"/>
                  <a:gd name="T2" fmla="*/ 1202 w 2880"/>
                  <a:gd name="T3" fmla="*/ 0 h 150"/>
                  <a:gd name="T4" fmla="*/ 890 w 2880"/>
                  <a:gd name="T5" fmla="*/ 22 h 150"/>
                  <a:gd name="T6" fmla="*/ 366 w 2880"/>
                  <a:gd name="T7" fmla="*/ 150 h 150"/>
                  <a:gd name="T8" fmla="*/ 0 w 2880"/>
                  <a:gd name="T9" fmla="*/ 15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2880" y="0"/>
                    </a:moveTo>
                    <a:cubicBezTo>
                      <a:pt x="1202" y="0"/>
                      <a:pt x="1202" y="0"/>
                      <a:pt x="1202" y="0"/>
                    </a:cubicBezTo>
                    <a:cubicBezTo>
                      <a:pt x="999" y="0"/>
                      <a:pt x="933" y="5"/>
                      <a:pt x="890" y="22"/>
                    </a:cubicBezTo>
                    <a:cubicBezTo>
                      <a:pt x="802" y="55"/>
                      <a:pt x="685" y="150"/>
                      <a:pt x="366" y="150"/>
                    </a:cubicBezTo>
                    <a:cubicBezTo>
                      <a:pt x="0" y="150"/>
                      <a:pt x="0" y="150"/>
                      <a:pt x="0" y="150"/>
                    </a:cubicBezTo>
                  </a:path>
                </a:pathLst>
              </a:custGeom>
              <a:noFill/>
              <a:ln w="19050" cap="flat">
                <a:solidFill>
                  <a:schemeClr val="accent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7" name="Freeform 23"/>
              <p:cNvSpPr>
                <a:spLocks/>
              </p:cNvSpPr>
              <p:nvPr userDrawn="1"/>
            </p:nvSpPr>
            <p:spPr bwMode="auto">
              <a:xfrm>
                <a:off x="-17463" y="357188"/>
                <a:ext cx="9186863" cy="957262"/>
              </a:xfrm>
              <a:custGeom>
                <a:avLst/>
                <a:gdLst>
                  <a:gd name="T0" fmla="*/ 2880 w 2880"/>
                  <a:gd name="T1" fmla="*/ 300 h 300"/>
                  <a:gd name="T2" fmla="*/ 2501 w 2880"/>
                  <a:gd name="T3" fmla="*/ 300 h 300"/>
                  <a:gd name="T4" fmla="*/ 1984 w 2880"/>
                  <a:gd name="T5" fmla="*/ 129 h 300"/>
                  <a:gd name="T6" fmla="*/ 1485 w 2880"/>
                  <a:gd name="T7" fmla="*/ 0 h 300"/>
                  <a:gd name="T8" fmla="*/ 0 w 2880"/>
                  <a:gd name="T9" fmla="*/ 0 h 3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300">
                    <a:moveTo>
                      <a:pt x="2880" y="300"/>
                    </a:moveTo>
                    <a:cubicBezTo>
                      <a:pt x="2880" y="300"/>
                      <a:pt x="2565" y="300"/>
                      <a:pt x="2501" y="300"/>
                    </a:cubicBezTo>
                    <a:cubicBezTo>
                      <a:pt x="2236" y="300"/>
                      <a:pt x="2124" y="209"/>
                      <a:pt x="1984" y="129"/>
                    </a:cubicBezTo>
                    <a:cubicBezTo>
                      <a:pt x="1863" y="60"/>
                      <a:pt x="1698" y="0"/>
                      <a:pt x="1485" y="0"/>
                    </a:cubicBezTo>
                    <a:cubicBezTo>
                      <a:pt x="0" y="0"/>
                      <a:pt x="0" y="0"/>
                      <a:pt x="0" y="0"/>
                    </a:cubicBezTo>
                  </a:path>
                </a:pathLst>
              </a:custGeom>
              <a:noFill/>
              <a:ln w="19050" cap="flat">
                <a:solidFill>
                  <a:schemeClr val="accent2">
                    <a:lumMod val="90000"/>
                    <a:lumOff val="10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8" name="Freeform 24"/>
              <p:cNvSpPr>
                <a:spLocks/>
              </p:cNvSpPr>
              <p:nvPr userDrawn="1"/>
            </p:nvSpPr>
            <p:spPr bwMode="auto">
              <a:xfrm>
                <a:off x="-17463" y="357188"/>
                <a:ext cx="9186863" cy="477837"/>
              </a:xfrm>
              <a:custGeom>
                <a:avLst/>
                <a:gdLst>
                  <a:gd name="T0" fmla="*/ 0 w 2880"/>
                  <a:gd name="T1" fmla="*/ 150 h 150"/>
                  <a:gd name="T2" fmla="*/ 1672 w 2880"/>
                  <a:gd name="T3" fmla="*/ 150 h 150"/>
                  <a:gd name="T4" fmla="*/ 1984 w 2880"/>
                  <a:gd name="T5" fmla="*/ 129 h 150"/>
                  <a:gd name="T6" fmla="*/ 2507 w 2880"/>
                  <a:gd name="T7" fmla="*/ 0 h 150"/>
                  <a:gd name="T8" fmla="*/ 2880 w 2880"/>
                  <a:gd name="T9" fmla="*/ 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0" y="150"/>
                    </a:moveTo>
                    <a:cubicBezTo>
                      <a:pt x="1672" y="150"/>
                      <a:pt x="1672" y="150"/>
                      <a:pt x="1672" y="150"/>
                    </a:cubicBezTo>
                    <a:cubicBezTo>
                      <a:pt x="1875" y="150"/>
                      <a:pt x="1941" y="145"/>
                      <a:pt x="1984" y="129"/>
                    </a:cubicBezTo>
                    <a:cubicBezTo>
                      <a:pt x="2071" y="95"/>
                      <a:pt x="2189" y="0"/>
                      <a:pt x="2507" y="0"/>
                    </a:cubicBezTo>
                    <a:cubicBezTo>
                      <a:pt x="2880" y="0"/>
                      <a:pt x="2880" y="0"/>
                      <a:pt x="2880" y="0"/>
                    </a:cubicBezTo>
                  </a:path>
                </a:pathLst>
              </a:custGeom>
              <a:noFill/>
              <a:ln w="19050" cap="flat">
                <a:solidFill>
                  <a:schemeClr val="accent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9" name="Freeform 25"/>
              <p:cNvSpPr>
                <a:spLocks/>
              </p:cNvSpPr>
              <p:nvPr userDrawn="1"/>
            </p:nvSpPr>
            <p:spPr bwMode="auto">
              <a:xfrm>
                <a:off x="-17463" y="676275"/>
                <a:ext cx="9186863" cy="954088"/>
              </a:xfrm>
              <a:custGeom>
                <a:avLst/>
                <a:gdLst>
                  <a:gd name="T0" fmla="*/ 2880 w 2880"/>
                  <a:gd name="T1" fmla="*/ 299 h 299"/>
                  <a:gd name="T2" fmla="*/ 2501 w 2880"/>
                  <a:gd name="T3" fmla="*/ 299 h 299"/>
                  <a:gd name="T4" fmla="*/ 1984 w 2880"/>
                  <a:gd name="T5" fmla="*/ 129 h 299"/>
                  <a:gd name="T6" fmla="*/ 1485 w 2880"/>
                  <a:gd name="T7" fmla="*/ 0 h 299"/>
                  <a:gd name="T8" fmla="*/ 0 w 2880"/>
                  <a:gd name="T9" fmla="*/ 0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299">
                    <a:moveTo>
                      <a:pt x="2880" y="299"/>
                    </a:moveTo>
                    <a:cubicBezTo>
                      <a:pt x="2880" y="299"/>
                      <a:pt x="2565" y="299"/>
                      <a:pt x="2501" y="299"/>
                    </a:cubicBezTo>
                    <a:cubicBezTo>
                      <a:pt x="2236" y="299"/>
                      <a:pt x="2124" y="209"/>
                      <a:pt x="1984" y="129"/>
                    </a:cubicBezTo>
                    <a:cubicBezTo>
                      <a:pt x="1863" y="60"/>
                      <a:pt x="1698" y="0"/>
                      <a:pt x="1485" y="0"/>
                    </a:cubicBezTo>
                    <a:cubicBezTo>
                      <a:pt x="0" y="0"/>
                      <a:pt x="0" y="0"/>
                      <a:pt x="0" y="0"/>
                    </a:cubicBezTo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60" name="Freeform 26"/>
              <p:cNvSpPr>
                <a:spLocks/>
              </p:cNvSpPr>
              <p:nvPr userDrawn="1"/>
            </p:nvSpPr>
            <p:spPr bwMode="auto">
              <a:xfrm>
                <a:off x="-17463" y="676275"/>
                <a:ext cx="9186863" cy="477838"/>
              </a:xfrm>
              <a:custGeom>
                <a:avLst/>
                <a:gdLst>
                  <a:gd name="T0" fmla="*/ 0 w 2880"/>
                  <a:gd name="T1" fmla="*/ 150 h 150"/>
                  <a:gd name="T2" fmla="*/ 1672 w 2880"/>
                  <a:gd name="T3" fmla="*/ 150 h 150"/>
                  <a:gd name="T4" fmla="*/ 1984 w 2880"/>
                  <a:gd name="T5" fmla="*/ 129 h 150"/>
                  <a:gd name="T6" fmla="*/ 2507 w 2880"/>
                  <a:gd name="T7" fmla="*/ 0 h 150"/>
                  <a:gd name="T8" fmla="*/ 2880 w 2880"/>
                  <a:gd name="T9" fmla="*/ 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0" y="150"/>
                    </a:moveTo>
                    <a:cubicBezTo>
                      <a:pt x="1672" y="150"/>
                      <a:pt x="1672" y="150"/>
                      <a:pt x="1672" y="150"/>
                    </a:cubicBezTo>
                    <a:cubicBezTo>
                      <a:pt x="1875" y="150"/>
                      <a:pt x="1941" y="145"/>
                      <a:pt x="1984" y="129"/>
                    </a:cubicBezTo>
                    <a:cubicBezTo>
                      <a:pt x="2071" y="95"/>
                      <a:pt x="2189" y="0"/>
                      <a:pt x="2507" y="0"/>
                    </a:cubicBezTo>
                    <a:cubicBezTo>
                      <a:pt x="2880" y="0"/>
                      <a:pt x="2880" y="0"/>
                      <a:pt x="2880" y="0"/>
                    </a:cubicBezTo>
                  </a:path>
                </a:pathLst>
              </a:custGeom>
              <a:noFill/>
              <a:ln w="19050" cap="flat">
                <a:solidFill>
                  <a:schemeClr val="accent1">
                    <a:lumMod val="75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61" name="Freeform 27"/>
              <p:cNvSpPr>
                <a:spLocks/>
              </p:cNvSpPr>
              <p:nvPr userDrawn="1"/>
            </p:nvSpPr>
            <p:spPr bwMode="auto">
              <a:xfrm>
                <a:off x="-17463" y="995363"/>
                <a:ext cx="9186863" cy="954087"/>
              </a:xfrm>
              <a:custGeom>
                <a:avLst/>
                <a:gdLst>
                  <a:gd name="T0" fmla="*/ 2880 w 2880"/>
                  <a:gd name="T1" fmla="*/ 299 h 299"/>
                  <a:gd name="T2" fmla="*/ 2501 w 2880"/>
                  <a:gd name="T3" fmla="*/ 299 h 299"/>
                  <a:gd name="T4" fmla="*/ 1984 w 2880"/>
                  <a:gd name="T5" fmla="*/ 128 h 299"/>
                  <a:gd name="T6" fmla="*/ 1485 w 2880"/>
                  <a:gd name="T7" fmla="*/ 0 h 299"/>
                  <a:gd name="T8" fmla="*/ 0 w 2880"/>
                  <a:gd name="T9" fmla="*/ 0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299">
                    <a:moveTo>
                      <a:pt x="2880" y="299"/>
                    </a:moveTo>
                    <a:cubicBezTo>
                      <a:pt x="2880" y="299"/>
                      <a:pt x="2565" y="299"/>
                      <a:pt x="2501" y="299"/>
                    </a:cubicBezTo>
                    <a:cubicBezTo>
                      <a:pt x="2236" y="299"/>
                      <a:pt x="2124" y="209"/>
                      <a:pt x="1984" y="128"/>
                    </a:cubicBezTo>
                    <a:cubicBezTo>
                      <a:pt x="1863" y="60"/>
                      <a:pt x="1698" y="0"/>
                      <a:pt x="1485" y="0"/>
                    </a:cubicBezTo>
                    <a:cubicBezTo>
                      <a:pt x="0" y="0"/>
                      <a:pt x="0" y="0"/>
                      <a:pt x="0" y="0"/>
                    </a:cubicBezTo>
                  </a:path>
                </a:pathLst>
              </a:custGeom>
              <a:noFill/>
              <a:ln w="19050" cap="flat">
                <a:solidFill>
                  <a:schemeClr val="accent2">
                    <a:lumMod val="90000"/>
                    <a:lumOff val="10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62" name="Freeform 28"/>
              <p:cNvSpPr>
                <a:spLocks/>
              </p:cNvSpPr>
              <p:nvPr userDrawn="1"/>
            </p:nvSpPr>
            <p:spPr bwMode="auto">
              <a:xfrm>
                <a:off x="-17463" y="995363"/>
                <a:ext cx="9186863" cy="474662"/>
              </a:xfrm>
              <a:custGeom>
                <a:avLst/>
                <a:gdLst>
                  <a:gd name="T0" fmla="*/ 0 w 2880"/>
                  <a:gd name="T1" fmla="*/ 149 h 149"/>
                  <a:gd name="T2" fmla="*/ 1672 w 2880"/>
                  <a:gd name="T3" fmla="*/ 149 h 149"/>
                  <a:gd name="T4" fmla="*/ 1984 w 2880"/>
                  <a:gd name="T5" fmla="*/ 128 h 149"/>
                  <a:gd name="T6" fmla="*/ 2507 w 2880"/>
                  <a:gd name="T7" fmla="*/ 0 h 149"/>
                  <a:gd name="T8" fmla="*/ 2880 w 2880"/>
                  <a:gd name="T9" fmla="*/ 0 h 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49">
                    <a:moveTo>
                      <a:pt x="0" y="149"/>
                    </a:moveTo>
                    <a:cubicBezTo>
                      <a:pt x="1672" y="149"/>
                      <a:pt x="1672" y="149"/>
                      <a:pt x="1672" y="149"/>
                    </a:cubicBezTo>
                    <a:cubicBezTo>
                      <a:pt x="1875" y="149"/>
                      <a:pt x="1941" y="145"/>
                      <a:pt x="1984" y="128"/>
                    </a:cubicBezTo>
                    <a:cubicBezTo>
                      <a:pt x="2071" y="95"/>
                      <a:pt x="2189" y="0"/>
                      <a:pt x="2507" y="0"/>
                    </a:cubicBezTo>
                    <a:cubicBezTo>
                      <a:pt x="2880" y="0"/>
                      <a:pt x="2880" y="0"/>
                      <a:pt x="2880" y="0"/>
                    </a:cubicBezTo>
                  </a:path>
                </a:pathLst>
              </a:custGeom>
              <a:noFill/>
              <a:ln w="19050" cap="flat">
                <a:solidFill>
                  <a:schemeClr val="accent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  <p:grpSp>
          <p:nvGrpSpPr>
            <p:cNvPr id="30" name="Group 29"/>
            <p:cNvGrpSpPr/>
            <p:nvPr userDrawn="1"/>
          </p:nvGrpSpPr>
          <p:grpSpPr>
            <a:xfrm>
              <a:off x="1497" y="5500319"/>
              <a:ext cx="9170984" cy="1357681"/>
              <a:chOff x="1497" y="5500319"/>
              <a:chExt cx="9170984" cy="1357681"/>
            </a:xfrm>
          </p:grpSpPr>
          <p:sp>
            <p:nvSpPr>
              <p:cNvPr id="31" name="Rectangle 30"/>
              <p:cNvSpPr/>
              <p:nvPr userDrawn="1"/>
            </p:nvSpPr>
            <p:spPr>
              <a:xfrm>
                <a:off x="1497" y="5940320"/>
                <a:ext cx="9158377" cy="917680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AU"/>
              </a:p>
            </p:txBody>
          </p:sp>
          <p:grpSp>
            <p:nvGrpSpPr>
              <p:cNvPr id="32" name="Group 31"/>
              <p:cNvGrpSpPr/>
              <p:nvPr userDrawn="1"/>
            </p:nvGrpSpPr>
            <p:grpSpPr>
              <a:xfrm>
                <a:off x="1497" y="5500319"/>
                <a:ext cx="9170984" cy="996231"/>
                <a:chOff x="1497" y="5500319"/>
                <a:chExt cx="9170984" cy="996231"/>
              </a:xfrm>
            </p:grpSpPr>
            <p:sp>
              <p:nvSpPr>
                <p:cNvPr id="47" name="Freeform 7"/>
                <p:cNvSpPr>
                  <a:spLocks noEditPoints="1"/>
                </p:cNvSpPr>
                <p:nvPr userDrawn="1"/>
              </p:nvSpPr>
              <p:spPr bwMode="auto">
                <a:xfrm>
                  <a:off x="1497" y="5563679"/>
                  <a:ext cx="9170984" cy="932871"/>
                </a:xfrm>
                <a:custGeom>
                  <a:avLst/>
                  <a:gdLst/>
                  <a:ahLst/>
                  <a:cxnLst>
                    <a:cxn ang="0">
                      <a:pos x="2313" y="117"/>
                    </a:cxn>
                    <a:cxn ang="0">
                      <a:pos x="0" y="117"/>
                    </a:cxn>
                    <a:cxn ang="0">
                      <a:pos x="0" y="137"/>
                    </a:cxn>
                    <a:cxn ang="0">
                      <a:pos x="2030" y="137"/>
                    </a:cxn>
                    <a:cxn ang="0">
                      <a:pos x="2313" y="117"/>
                    </a:cxn>
                    <a:cxn ang="0">
                      <a:pos x="2880" y="0"/>
                    </a:cxn>
                    <a:cxn ang="0">
                      <a:pos x="2880" y="0"/>
                    </a:cxn>
                    <a:cxn ang="0">
                      <a:pos x="2880" y="117"/>
                    </a:cxn>
                    <a:cxn ang="0">
                      <a:pos x="2313" y="117"/>
                    </a:cxn>
                    <a:cxn ang="0">
                      <a:pos x="2784" y="293"/>
                    </a:cxn>
                    <a:cxn ang="0">
                      <a:pos x="2880" y="293"/>
                    </a:cxn>
                    <a:cxn ang="0">
                      <a:pos x="2880" y="0"/>
                    </a:cxn>
                  </a:cxnLst>
                  <a:rect l="0" t="0" r="r" b="b"/>
                  <a:pathLst>
                    <a:path w="2880" h="293">
                      <a:moveTo>
                        <a:pt x="2313" y="117"/>
                      </a:moveTo>
                      <a:cubicBezTo>
                        <a:pt x="0" y="117"/>
                        <a:pt x="0" y="117"/>
                        <a:pt x="0" y="117"/>
                      </a:cubicBezTo>
                      <a:cubicBezTo>
                        <a:pt x="0" y="137"/>
                        <a:pt x="0" y="137"/>
                        <a:pt x="0" y="137"/>
                      </a:cubicBezTo>
                      <a:cubicBezTo>
                        <a:pt x="2030" y="137"/>
                        <a:pt x="2030" y="137"/>
                        <a:pt x="2030" y="137"/>
                      </a:cubicBezTo>
                      <a:cubicBezTo>
                        <a:pt x="2214" y="137"/>
                        <a:pt x="2274" y="132"/>
                        <a:pt x="2313" y="117"/>
                      </a:cubicBezTo>
                      <a:moveTo>
                        <a:pt x="2880" y="0"/>
                      </a:moveTo>
                      <a:cubicBezTo>
                        <a:pt x="2880" y="0"/>
                        <a:pt x="2880" y="0"/>
                        <a:pt x="2880" y="0"/>
                      </a:cubicBezTo>
                      <a:cubicBezTo>
                        <a:pt x="2880" y="117"/>
                        <a:pt x="2880" y="117"/>
                        <a:pt x="2880" y="117"/>
                      </a:cubicBezTo>
                      <a:cubicBezTo>
                        <a:pt x="2313" y="117"/>
                        <a:pt x="2313" y="117"/>
                        <a:pt x="2313" y="117"/>
                      </a:cubicBezTo>
                      <a:cubicBezTo>
                        <a:pt x="2411" y="197"/>
                        <a:pt x="2542" y="293"/>
                        <a:pt x="2784" y="293"/>
                      </a:cubicBezTo>
                      <a:cubicBezTo>
                        <a:pt x="2842" y="293"/>
                        <a:pt x="2880" y="293"/>
                        <a:pt x="2880" y="293"/>
                      </a:cubicBezTo>
                      <a:cubicBezTo>
                        <a:pt x="2880" y="0"/>
                        <a:pt x="2880" y="0"/>
                        <a:pt x="2880" y="0"/>
                      </a:cubicBezTo>
                    </a:path>
                  </a:pathLst>
                </a:custGeom>
                <a:solidFill>
                  <a:srgbClr val="BFBFBF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48" name="Freeform 8"/>
                <p:cNvSpPr>
                  <a:spLocks noEditPoints="1"/>
                </p:cNvSpPr>
                <p:nvPr userDrawn="1"/>
              </p:nvSpPr>
              <p:spPr bwMode="auto">
                <a:xfrm>
                  <a:off x="1497" y="5500319"/>
                  <a:ext cx="9170984" cy="435430"/>
                </a:xfrm>
                <a:custGeom>
                  <a:avLst/>
                  <a:gdLst/>
                  <a:ahLst/>
                  <a:cxnLst>
                    <a:cxn ang="0">
                      <a:pos x="2880" y="20"/>
                    </a:cxn>
                    <a:cxn ang="0">
                      <a:pos x="2789" y="20"/>
                    </a:cxn>
                    <a:cxn ang="0">
                      <a:pos x="2313" y="137"/>
                    </a:cxn>
                    <a:cxn ang="0">
                      <a:pos x="2313" y="137"/>
                    </a:cxn>
                    <a:cxn ang="0">
                      <a:pos x="2880" y="137"/>
                    </a:cxn>
                    <a:cxn ang="0">
                      <a:pos x="2880" y="20"/>
                    </a:cxn>
                    <a:cxn ang="0">
                      <a:pos x="1860" y="0"/>
                    </a:cxn>
                    <a:cxn ang="0">
                      <a:pos x="0" y="0"/>
                    </a:cxn>
                    <a:cxn ang="0">
                      <a:pos x="0" y="137"/>
                    </a:cxn>
                    <a:cxn ang="0">
                      <a:pos x="2313" y="137"/>
                    </a:cxn>
                    <a:cxn ang="0">
                      <a:pos x="2313" y="137"/>
                    </a:cxn>
                    <a:cxn ang="0">
                      <a:pos x="2313" y="137"/>
                    </a:cxn>
                    <a:cxn ang="0">
                      <a:pos x="2313" y="137"/>
                    </a:cxn>
                    <a:cxn ang="0">
                      <a:pos x="1860" y="0"/>
                    </a:cxn>
                  </a:cxnLst>
                  <a:rect l="0" t="0" r="r" b="b"/>
                  <a:pathLst>
                    <a:path w="2880" h="137">
                      <a:moveTo>
                        <a:pt x="2880" y="20"/>
                      </a:moveTo>
                      <a:cubicBezTo>
                        <a:pt x="2789" y="20"/>
                        <a:pt x="2789" y="20"/>
                        <a:pt x="2789" y="20"/>
                      </a:cubicBezTo>
                      <a:cubicBezTo>
                        <a:pt x="2500" y="20"/>
                        <a:pt x="2393" y="107"/>
                        <a:pt x="2313" y="137"/>
                      </a:cubicBezTo>
                      <a:cubicBezTo>
                        <a:pt x="2313" y="137"/>
                        <a:pt x="2313" y="137"/>
                        <a:pt x="2313" y="137"/>
                      </a:cubicBezTo>
                      <a:cubicBezTo>
                        <a:pt x="2880" y="137"/>
                        <a:pt x="2880" y="137"/>
                        <a:pt x="2880" y="137"/>
                      </a:cubicBezTo>
                      <a:cubicBezTo>
                        <a:pt x="2880" y="20"/>
                        <a:pt x="2880" y="20"/>
                        <a:pt x="2880" y="20"/>
                      </a:cubicBezTo>
                      <a:moveTo>
                        <a:pt x="1860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137"/>
                        <a:pt x="0" y="137"/>
                        <a:pt x="0" y="137"/>
                      </a:cubicBezTo>
                      <a:cubicBezTo>
                        <a:pt x="2313" y="137"/>
                        <a:pt x="2313" y="137"/>
                        <a:pt x="2313" y="137"/>
                      </a:cubicBezTo>
                      <a:cubicBezTo>
                        <a:pt x="2313" y="137"/>
                        <a:pt x="2313" y="137"/>
                        <a:pt x="2313" y="137"/>
                      </a:cubicBezTo>
                      <a:cubicBezTo>
                        <a:pt x="2313" y="137"/>
                        <a:pt x="2313" y="137"/>
                        <a:pt x="2313" y="137"/>
                      </a:cubicBezTo>
                      <a:cubicBezTo>
                        <a:pt x="2313" y="137"/>
                        <a:pt x="2313" y="137"/>
                        <a:pt x="2313" y="137"/>
                      </a:cubicBezTo>
                      <a:cubicBezTo>
                        <a:pt x="2216" y="57"/>
                        <a:pt x="2053" y="0"/>
                        <a:pt x="1860" y="0"/>
                      </a:cubicBezTo>
                    </a:path>
                  </a:pathLst>
                </a:custGeom>
                <a:solidFill>
                  <a:schemeClr val="accent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49" name="Freeform 9"/>
                <p:cNvSpPr>
                  <a:spLocks/>
                </p:cNvSpPr>
                <p:nvPr userDrawn="1"/>
              </p:nvSpPr>
              <p:spPr bwMode="auto">
                <a:xfrm>
                  <a:off x="1497" y="5563679"/>
                  <a:ext cx="7365906" cy="432734"/>
                </a:xfrm>
                <a:custGeom>
                  <a:avLst/>
                  <a:gdLst/>
                  <a:ahLst/>
                  <a:cxnLst>
                    <a:cxn ang="0">
                      <a:pos x="2313" y="117"/>
                    </a:cxn>
                    <a:cxn ang="0">
                      <a:pos x="1860" y="0"/>
                    </a:cxn>
                    <a:cxn ang="0">
                      <a:pos x="0" y="0"/>
                    </a:cxn>
                    <a:cxn ang="0">
                      <a:pos x="0" y="136"/>
                    </a:cxn>
                    <a:cxn ang="0">
                      <a:pos x="2030" y="136"/>
                    </a:cxn>
                    <a:cxn ang="0">
                      <a:pos x="2313" y="117"/>
                    </a:cxn>
                  </a:cxnLst>
                  <a:rect l="0" t="0" r="r" b="b"/>
                  <a:pathLst>
                    <a:path w="2313" h="136">
                      <a:moveTo>
                        <a:pt x="2313" y="117"/>
                      </a:moveTo>
                      <a:cubicBezTo>
                        <a:pt x="2204" y="55"/>
                        <a:pt x="2053" y="0"/>
                        <a:pt x="1860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136"/>
                        <a:pt x="0" y="136"/>
                        <a:pt x="0" y="136"/>
                      </a:cubicBezTo>
                      <a:cubicBezTo>
                        <a:pt x="2030" y="136"/>
                        <a:pt x="2030" y="136"/>
                        <a:pt x="2030" y="136"/>
                      </a:cubicBezTo>
                      <a:cubicBezTo>
                        <a:pt x="2214" y="136"/>
                        <a:pt x="2274" y="132"/>
                        <a:pt x="2313" y="117"/>
                      </a:cubicBezTo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  <p:sp>
              <p:nvSpPr>
                <p:cNvPr id="50" name="Freeform 10"/>
                <p:cNvSpPr>
                  <a:spLocks/>
                </p:cNvSpPr>
                <p:nvPr userDrawn="1"/>
              </p:nvSpPr>
              <p:spPr bwMode="auto">
                <a:xfrm>
                  <a:off x="7367402" y="5563679"/>
                  <a:ext cx="1805078" cy="869511"/>
                </a:xfrm>
                <a:custGeom>
                  <a:avLst/>
                  <a:gdLst/>
                  <a:ahLst/>
                  <a:cxnLst>
                    <a:cxn ang="0">
                      <a:pos x="476" y="0"/>
                    </a:cxn>
                    <a:cxn ang="0">
                      <a:pos x="0" y="117"/>
                    </a:cxn>
                    <a:cxn ang="0">
                      <a:pos x="471" y="273"/>
                    </a:cxn>
                    <a:cxn ang="0">
                      <a:pos x="567" y="273"/>
                    </a:cxn>
                    <a:cxn ang="0">
                      <a:pos x="567" y="0"/>
                    </a:cxn>
                    <a:cxn ang="0">
                      <a:pos x="476" y="0"/>
                    </a:cxn>
                  </a:cxnLst>
                  <a:rect l="0" t="0" r="r" b="b"/>
                  <a:pathLst>
                    <a:path w="567" h="273">
                      <a:moveTo>
                        <a:pt x="476" y="0"/>
                      </a:moveTo>
                      <a:cubicBezTo>
                        <a:pt x="187" y="0"/>
                        <a:pt x="80" y="87"/>
                        <a:pt x="0" y="117"/>
                      </a:cubicBezTo>
                      <a:cubicBezTo>
                        <a:pt x="128" y="190"/>
                        <a:pt x="229" y="273"/>
                        <a:pt x="471" y="273"/>
                      </a:cubicBezTo>
                      <a:cubicBezTo>
                        <a:pt x="529" y="273"/>
                        <a:pt x="567" y="273"/>
                        <a:pt x="567" y="273"/>
                      </a:cubicBezTo>
                      <a:cubicBezTo>
                        <a:pt x="567" y="0"/>
                        <a:pt x="567" y="0"/>
                        <a:pt x="567" y="0"/>
                      </a:cubicBezTo>
                      <a:lnTo>
                        <a:pt x="476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AU"/>
                </a:p>
              </p:txBody>
            </p:sp>
          </p:grpSp>
          <p:pic>
            <p:nvPicPr>
              <p:cNvPr id="33" name="Picture 78"/>
              <p:cNvPicPr>
                <a:picLocks noChangeAspect="1" noChangeArrowheads="1"/>
              </p:cNvPicPr>
              <p:nvPr userDrawn="1"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8169275" y="5675743"/>
                <a:ext cx="655638" cy="655637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</p:pic>
          <p:grpSp>
            <p:nvGrpSpPr>
              <p:cNvPr id="34" name="Group 19"/>
              <p:cNvGrpSpPr/>
              <p:nvPr userDrawn="1"/>
            </p:nvGrpSpPr>
            <p:grpSpPr>
              <a:xfrm>
                <a:off x="360000" y="5807505"/>
                <a:ext cx="814388" cy="95250"/>
                <a:chOff x="3495675" y="5969000"/>
                <a:chExt cx="814388" cy="95250"/>
              </a:xfrm>
              <a:solidFill>
                <a:schemeClr val="accent1"/>
              </a:solidFill>
            </p:grpSpPr>
            <p:sp>
              <p:nvSpPr>
                <p:cNvPr id="35" name="Freeform 26"/>
                <p:cNvSpPr>
                  <a:spLocks/>
                </p:cNvSpPr>
                <p:nvPr/>
              </p:nvSpPr>
              <p:spPr bwMode="auto">
                <a:xfrm>
                  <a:off x="3495675" y="5997575"/>
                  <a:ext cx="98425" cy="66675"/>
                </a:xfrm>
                <a:custGeom>
                  <a:avLst/>
                  <a:gdLst>
                    <a:gd name="T0" fmla="*/ 31 w 31"/>
                    <a:gd name="T1" fmla="*/ 0 h 21"/>
                    <a:gd name="T2" fmla="*/ 25 w 31"/>
                    <a:gd name="T3" fmla="*/ 21 h 21"/>
                    <a:gd name="T4" fmla="*/ 19 w 31"/>
                    <a:gd name="T5" fmla="*/ 21 h 21"/>
                    <a:gd name="T6" fmla="*/ 16 w 31"/>
                    <a:gd name="T7" fmla="*/ 9 h 21"/>
                    <a:gd name="T8" fmla="*/ 15 w 31"/>
                    <a:gd name="T9" fmla="*/ 7 h 21"/>
                    <a:gd name="T10" fmla="*/ 15 w 31"/>
                    <a:gd name="T11" fmla="*/ 7 h 21"/>
                    <a:gd name="T12" fmla="*/ 15 w 31"/>
                    <a:gd name="T13" fmla="*/ 9 h 21"/>
                    <a:gd name="T14" fmla="*/ 12 w 31"/>
                    <a:gd name="T15" fmla="*/ 21 h 21"/>
                    <a:gd name="T16" fmla="*/ 6 w 31"/>
                    <a:gd name="T17" fmla="*/ 21 h 21"/>
                    <a:gd name="T18" fmla="*/ 0 w 31"/>
                    <a:gd name="T19" fmla="*/ 0 h 21"/>
                    <a:gd name="T20" fmla="*/ 5 w 31"/>
                    <a:gd name="T21" fmla="*/ 0 h 21"/>
                    <a:gd name="T22" fmla="*/ 8 w 31"/>
                    <a:gd name="T23" fmla="*/ 13 h 21"/>
                    <a:gd name="T24" fmla="*/ 9 w 31"/>
                    <a:gd name="T25" fmla="*/ 16 h 21"/>
                    <a:gd name="T26" fmla="*/ 9 w 31"/>
                    <a:gd name="T27" fmla="*/ 16 h 21"/>
                    <a:gd name="T28" fmla="*/ 10 w 31"/>
                    <a:gd name="T29" fmla="*/ 13 h 21"/>
                    <a:gd name="T30" fmla="*/ 13 w 31"/>
                    <a:gd name="T31" fmla="*/ 0 h 21"/>
                    <a:gd name="T32" fmla="*/ 18 w 31"/>
                    <a:gd name="T33" fmla="*/ 0 h 21"/>
                    <a:gd name="T34" fmla="*/ 21 w 31"/>
                    <a:gd name="T35" fmla="*/ 13 h 21"/>
                    <a:gd name="T36" fmla="*/ 22 w 31"/>
                    <a:gd name="T37" fmla="*/ 16 h 21"/>
                    <a:gd name="T38" fmla="*/ 22 w 31"/>
                    <a:gd name="T39" fmla="*/ 16 h 21"/>
                    <a:gd name="T40" fmla="*/ 23 w 31"/>
                    <a:gd name="T41" fmla="*/ 12 h 21"/>
                    <a:gd name="T42" fmla="*/ 26 w 31"/>
                    <a:gd name="T43" fmla="*/ 0 h 21"/>
                    <a:gd name="T44" fmla="*/ 31 w 31"/>
                    <a:gd name="T45" fmla="*/ 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31" h="21">
                      <a:moveTo>
                        <a:pt x="31" y="0"/>
                      </a:moveTo>
                      <a:cubicBezTo>
                        <a:pt x="29" y="7"/>
                        <a:pt x="27" y="14"/>
                        <a:pt x="25" y="21"/>
                      </a:cubicBezTo>
                      <a:cubicBezTo>
                        <a:pt x="19" y="21"/>
                        <a:pt x="19" y="21"/>
                        <a:pt x="19" y="21"/>
                      </a:cubicBezTo>
                      <a:cubicBezTo>
                        <a:pt x="16" y="9"/>
                        <a:pt x="16" y="9"/>
                        <a:pt x="16" y="9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9"/>
                        <a:pt x="15" y="9"/>
                        <a:pt x="15" y="9"/>
                      </a:cubicBezTo>
                      <a:cubicBezTo>
                        <a:pt x="12" y="21"/>
                        <a:pt x="12" y="21"/>
                        <a:pt x="12" y="21"/>
                      </a:cubicBezTo>
                      <a:cubicBezTo>
                        <a:pt x="6" y="21"/>
                        <a:pt x="6" y="21"/>
                        <a:pt x="6" y="21"/>
                      </a:cubicBezTo>
                      <a:cubicBezTo>
                        <a:pt x="4" y="14"/>
                        <a:pt x="1" y="7"/>
                        <a:pt x="0" y="0"/>
                      </a:cubicBezTo>
                      <a:cubicBezTo>
                        <a:pt x="5" y="0"/>
                        <a:pt x="5" y="0"/>
                        <a:pt x="5" y="0"/>
                      </a:cubicBezTo>
                      <a:cubicBezTo>
                        <a:pt x="6" y="5"/>
                        <a:pt x="7" y="9"/>
                        <a:pt x="8" y="13"/>
                      </a:cubicBezTo>
                      <a:cubicBezTo>
                        <a:pt x="8" y="14"/>
                        <a:pt x="9" y="15"/>
                        <a:pt x="9" y="16"/>
                      </a:cubicBezTo>
                      <a:cubicBezTo>
                        <a:pt x="9" y="16"/>
                        <a:pt x="9" y="16"/>
                        <a:pt x="9" y="16"/>
                      </a:cubicBezTo>
                      <a:cubicBezTo>
                        <a:pt x="10" y="13"/>
                        <a:pt x="10" y="13"/>
                        <a:pt x="10" y="13"/>
                      </a:cubicBezTo>
                      <a:cubicBezTo>
                        <a:pt x="13" y="0"/>
                        <a:pt x="13" y="0"/>
                        <a:pt x="13" y="0"/>
                      </a:cubicBezTo>
                      <a:cubicBezTo>
                        <a:pt x="18" y="0"/>
                        <a:pt x="18" y="0"/>
                        <a:pt x="18" y="0"/>
                      </a:cubicBezTo>
                      <a:cubicBezTo>
                        <a:pt x="21" y="13"/>
                        <a:pt x="21" y="13"/>
                        <a:pt x="21" y="13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3" y="15"/>
                        <a:pt x="23" y="13"/>
                        <a:pt x="23" y="12"/>
                      </a:cubicBezTo>
                      <a:cubicBezTo>
                        <a:pt x="24" y="8"/>
                        <a:pt x="25" y="4"/>
                        <a:pt x="26" y="0"/>
                      </a:cubicBezTo>
                      <a:lnTo>
                        <a:pt x="31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36" name="Freeform 27"/>
                <p:cNvSpPr>
                  <a:spLocks/>
                </p:cNvSpPr>
                <p:nvPr/>
              </p:nvSpPr>
              <p:spPr bwMode="auto">
                <a:xfrm>
                  <a:off x="3603625" y="5997575"/>
                  <a:ext cx="98425" cy="66675"/>
                </a:xfrm>
                <a:custGeom>
                  <a:avLst/>
                  <a:gdLst>
                    <a:gd name="T0" fmla="*/ 31 w 31"/>
                    <a:gd name="T1" fmla="*/ 0 h 21"/>
                    <a:gd name="T2" fmla="*/ 25 w 31"/>
                    <a:gd name="T3" fmla="*/ 21 h 21"/>
                    <a:gd name="T4" fmla="*/ 19 w 31"/>
                    <a:gd name="T5" fmla="*/ 21 h 21"/>
                    <a:gd name="T6" fmla="*/ 16 w 31"/>
                    <a:gd name="T7" fmla="*/ 9 h 21"/>
                    <a:gd name="T8" fmla="*/ 15 w 31"/>
                    <a:gd name="T9" fmla="*/ 7 h 21"/>
                    <a:gd name="T10" fmla="*/ 15 w 31"/>
                    <a:gd name="T11" fmla="*/ 7 h 21"/>
                    <a:gd name="T12" fmla="*/ 15 w 31"/>
                    <a:gd name="T13" fmla="*/ 9 h 21"/>
                    <a:gd name="T14" fmla="*/ 12 w 31"/>
                    <a:gd name="T15" fmla="*/ 21 h 21"/>
                    <a:gd name="T16" fmla="*/ 6 w 31"/>
                    <a:gd name="T17" fmla="*/ 21 h 21"/>
                    <a:gd name="T18" fmla="*/ 0 w 31"/>
                    <a:gd name="T19" fmla="*/ 0 h 21"/>
                    <a:gd name="T20" fmla="*/ 5 w 31"/>
                    <a:gd name="T21" fmla="*/ 0 h 21"/>
                    <a:gd name="T22" fmla="*/ 8 w 31"/>
                    <a:gd name="T23" fmla="*/ 13 h 21"/>
                    <a:gd name="T24" fmla="*/ 9 w 31"/>
                    <a:gd name="T25" fmla="*/ 16 h 21"/>
                    <a:gd name="T26" fmla="*/ 9 w 31"/>
                    <a:gd name="T27" fmla="*/ 16 h 21"/>
                    <a:gd name="T28" fmla="*/ 10 w 31"/>
                    <a:gd name="T29" fmla="*/ 13 h 21"/>
                    <a:gd name="T30" fmla="*/ 13 w 31"/>
                    <a:gd name="T31" fmla="*/ 0 h 21"/>
                    <a:gd name="T32" fmla="*/ 18 w 31"/>
                    <a:gd name="T33" fmla="*/ 0 h 21"/>
                    <a:gd name="T34" fmla="*/ 22 w 31"/>
                    <a:gd name="T35" fmla="*/ 13 h 21"/>
                    <a:gd name="T36" fmla="*/ 22 w 31"/>
                    <a:gd name="T37" fmla="*/ 16 h 21"/>
                    <a:gd name="T38" fmla="*/ 22 w 31"/>
                    <a:gd name="T39" fmla="*/ 16 h 21"/>
                    <a:gd name="T40" fmla="*/ 23 w 31"/>
                    <a:gd name="T41" fmla="*/ 12 h 21"/>
                    <a:gd name="T42" fmla="*/ 26 w 31"/>
                    <a:gd name="T43" fmla="*/ 0 h 21"/>
                    <a:gd name="T44" fmla="*/ 31 w 31"/>
                    <a:gd name="T45" fmla="*/ 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31" h="21">
                      <a:moveTo>
                        <a:pt x="31" y="0"/>
                      </a:moveTo>
                      <a:cubicBezTo>
                        <a:pt x="29" y="7"/>
                        <a:pt x="27" y="14"/>
                        <a:pt x="25" y="21"/>
                      </a:cubicBezTo>
                      <a:cubicBezTo>
                        <a:pt x="19" y="21"/>
                        <a:pt x="19" y="21"/>
                        <a:pt x="19" y="21"/>
                      </a:cubicBezTo>
                      <a:cubicBezTo>
                        <a:pt x="16" y="9"/>
                        <a:pt x="16" y="9"/>
                        <a:pt x="16" y="9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9"/>
                        <a:pt x="15" y="9"/>
                        <a:pt x="15" y="9"/>
                      </a:cubicBezTo>
                      <a:cubicBezTo>
                        <a:pt x="12" y="21"/>
                        <a:pt x="12" y="21"/>
                        <a:pt x="12" y="21"/>
                      </a:cubicBezTo>
                      <a:cubicBezTo>
                        <a:pt x="6" y="21"/>
                        <a:pt x="6" y="21"/>
                        <a:pt x="6" y="21"/>
                      </a:cubicBezTo>
                      <a:cubicBezTo>
                        <a:pt x="4" y="14"/>
                        <a:pt x="2" y="7"/>
                        <a:pt x="0" y="0"/>
                      </a:cubicBezTo>
                      <a:cubicBezTo>
                        <a:pt x="5" y="0"/>
                        <a:pt x="5" y="0"/>
                        <a:pt x="5" y="0"/>
                      </a:cubicBezTo>
                      <a:cubicBezTo>
                        <a:pt x="6" y="5"/>
                        <a:pt x="7" y="9"/>
                        <a:pt x="8" y="13"/>
                      </a:cubicBezTo>
                      <a:cubicBezTo>
                        <a:pt x="8" y="14"/>
                        <a:pt x="9" y="15"/>
                        <a:pt x="9" y="16"/>
                      </a:cubicBezTo>
                      <a:cubicBezTo>
                        <a:pt x="9" y="16"/>
                        <a:pt x="9" y="16"/>
                        <a:pt x="9" y="16"/>
                      </a:cubicBezTo>
                      <a:cubicBezTo>
                        <a:pt x="10" y="13"/>
                        <a:pt x="10" y="13"/>
                        <a:pt x="10" y="13"/>
                      </a:cubicBezTo>
                      <a:cubicBezTo>
                        <a:pt x="13" y="0"/>
                        <a:pt x="13" y="0"/>
                        <a:pt x="13" y="0"/>
                      </a:cubicBezTo>
                      <a:cubicBezTo>
                        <a:pt x="18" y="0"/>
                        <a:pt x="18" y="0"/>
                        <a:pt x="18" y="0"/>
                      </a:cubicBezTo>
                      <a:cubicBezTo>
                        <a:pt x="22" y="13"/>
                        <a:pt x="22" y="13"/>
                        <a:pt x="22" y="13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3" y="15"/>
                        <a:pt x="23" y="13"/>
                        <a:pt x="23" y="12"/>
                      </a:cubicBezTo>
                      <a:cubicBezTo>
                        <a:pt x="24" y="8"/>
                        <a:pt x="25" y="4"/>
                        <a:pt x="26" y="0"/>
                      </a:cubicBezTo>
                      <a:lnTo>
                        <a:pt x="31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37" name="Freeform 28"/>
                <p:cNvSpPr>
                  <a:spLocks/>
                </p:cNvSpPr>
                <p:nvPr/>
              </p:nvSpPr>
              <p:spPr bwMode="auto">
                <a:xfrm>
                  <a:off x="3711575" y="5997575"/>
                  <a:ext cx="98425" cy="66675"/>
                </a:xfrm>
                <a:custGeom>
                  <a:avLst/>
                  <a:gdLst>
                    <a:gd name="T0" fmla="*/ 31 w 31"/>
                    <a:gd name="T1" fmla="*/ 0 h 21"/>
                    <a:gd name="T2" fmla="*/ 25 w 31"/>
                    <a:gd name="T3" fmla="*/ 21 h 21"/>
                    <a:gd name="T4" fmla="*/ 19 w 31"/>
                    <a:gd name="T5" fmla="*/ 21 h 21"/>
                    <a:gd name="T6" fmla="*/ 16 w 31"/>
                    <a:gd name="T7" fmla="*/ 9 h 21"/>
                    <a:gd name="T8" fmla="*/ 15 w 31"/>
                    <a:gd name="T9" fmla="*/ 7 h 21"/>
                    <a:gd name="T10" fmla="*/ 15 w 31"/>
                    <a:gd name="T11" fmla="*/ 7 h 21"/>
                    <a:gd name="T12" fmla="*/ 15 w 31"/>
                    <a:gd name="T13" fmla="*/ 9 h 21"/>
                    <a:gd name="T14" fmla="*/ 12 w 31"/>
                    <a:gd name="T15" fmla="*/ 21 h 21"/>
                    <a:gd name="T16" fmla="*/ 6 w 31"/>
                    <a:gd name="T17" fmla="*/ 21 h 21"/>
                    <a:gd name="T18" fmla="*/ 0 w 31"/>
                    <a:gd name="T19" fmla="*/ 0 h 21"/>
                    <a:gd name="T20" fmla="*/ 5 w 31"/>
                    <a:gd name="T21" fmla="*/ 0 h 21"/>
                    <a:gd name="T22" fmla="*/ 8 w 31"/>
                    <a:gd name="T23" fmla="*/ 13 h 21"/>
                    <a:gd name="T24" fmla="*/ 9 w 31"/>
                    <a:gd name="T25" fmla="*/ 16 h 21"/>
                    <a:gd name="T26" fmla="*/ 9 w 31"/>
                    <a:gd name="T27" fmla="*/ 16 h 21"/>
                    <a:gd name="T28" fmla="*/ 10 w 31"/>
                    <a:gd name="T29" fmla="*/ 13 h 21"/>
                    <a:gd name="T30" fmla="*/ 13 w 31"/>
                    <a:gd name="T31" fmla="*/ 0 h 21"/>
                    <a:gd name="T32" fmla="*/ 18 w 31"/>
                    <a:gd name="T33" fmla="*/ 0 h 21"/>
                    <a:gd name="T34" fmla="*/ 22 w 31"/>
                    <a:gd name="T35" fmla="*/ 13 h 21"/>
                    <a:gd name="T36" fmla="*/ 22 w 31"/>
                    <a:gd name="T37" fmla="*/ 16 h 21"/>
                    <a:gd name="T38" fmla="*/ 22 w 31"/>
                    <a:gd name="T39" fmla="*/ 16 h 21"/>
                    <a:gd name="T40" fmla="*/ 23 w 31"/>
                    <a:gd name="T41" fmla="*/ 12 h 21"/>
                    <a:gd name="T42" fmla="*/ 26 w 31"/>
                    <a:gd name="T43" fmla="*/ 0 h 21"/>
                    <a:gd name="T44" fmla="*/ 31 w 31"/>
                    <a:gd name="T45" fmla="*/ 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31" h="21">
                      <a:moveTo>
                        <a:pt x="31" y="0"/>
                      </a:moveTo>
                      <a:cubicBezTo>
                        <a:pt x="29" y="7"/>
                        <a:pt x="27" y="14"/>
                        <a:pt x="25" y="21"/>
                      </a:cubicBezTo>
                      <a:cubicBezTo>
                        <a:pt x="19" y="21"/>
                        <a:pt x="19" y="21"/>
                        <a:pt x="19" y="21"/>
                      </a:cubicBezTo>
                      <a:cubicBezTo>
                        <a:pt x="16" y="9"/>
                        <a:pt x="16" y="9"/>
                        <a:pt x="16" y="9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9"/>
                        <a:pt x="15" y="9"/>
                        <a:pt x="15" y="9"/>
                      </a:cubicBezTo>
                      <a:cubicBezTo>
                        <a:pt x="12" y="21"/>
                        <a:pt x="12" y="21"/>
                        <a:pt x="12" y="21"/>
                      </a:cubicBezTo>
                      <a:cubicBezTo>
                        <a:pt x="6" y="21"/>
                        <a:pt x="6" y="21"/>
                        <a:pt x="6" y="21"/>
                      </a:cubicBezTo>
                      <a:cubicBezTo>
                        <a:pt x="4" y="14"/>
                        <a:pt x="2" y="7"/>
                        <a:pt x="0" y="0"/>
                      </a:cubicBezTo>
                      <a:cubicBezTo>
                        <a:pt x="5" y="0"/>
                        <a:pt x="5" y="0"/>
                        <a:pt x="5" y="0"/>
                      </a:cubicBezTo>
                      <a:cubicBezTo>
                        <a:pt x="6" y="5"/>
                        <a:pt x="7" y="9"/>
                        <a:pt x="8" y="13"/>
                      </a:cubicBezTo>
                      <a:cubicBezTo>
                        <a:pt x="9" y="14"/>
                        <a:pt x="9" y="15"/>
                        <a:pt x="9" y="16"/>
                      </a:cubicBezTo>
                      <a:cubicBezTo>
                        <a:pt x="9" y="16"/>
                        <a:pt x="9" y="16"/>
                        <a:pt x="9" y="16"/>
                      </a:cubicBezTo>
                      <a:cubicBezTo>
                        <a:pt x="10" y="13"/>
                        <a:pt x="10" y="13"/>
                        <a:pt x="10" y="13"/>
                      </a:cubicBezTo>
                      <a:cubicBezTo>
                        <a:pt x="13" y="0"/>
                        <a:pt x="13" y="0"/>
                        <a:pt x="13" y="0"/>
                      </a:cubicBezTo>
                      <a:cubicBezTo>
                        <a:pt x="18" y="0"/>
                        <a:pt x="18" y="0"/>
                        <a:pt x="18" y="0"/>
                      </a:cubicBezTo>
                      <a:cubicBezTo>
                        <a:pt x="22" y="13"/>
                        <a:pt x="22" y="13"/>
                        <a:pt x="22" y="13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3" y="15"/>
                        <a:pt x="23" y="13"/>
                        <a:pt x="23" y="12"/>
                      </a:cubicBezTo>
                      <a:cubicBezTo>
                        <a:pt x="24" y="8"/>
                        <a:pt x="25" y="4"/>
                        <a:pt x="26" y="0"/>
                      </a:cubicBezTo>
                      <a:lnTo>
                        <a:pt x="31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38" name="Oval 29"/>
                <p:cNvSpPr>
                  <a:spLocks noChangeArrowheads="1"/>
                </p:cNvSpPr>
                <p:nvPr/>
              </p:nvSpPr>
              <p:spPr bwMode="auto">
                <a:xfrm>
                  <a:off x="3819525" y="6042025"/>
                  <a:ext cx="19050" cy="22225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39" name="Freeform 30"/>
                <p:cNvSpPr>
                  <a:spLocks/>
                </p:cNvSpPr>
                <p:nvPr/>
              </p:nvSpPr>
              <p:spPr bwMode="auto">
                <a:xfrm>
                  <a:off x="3851275" y="5997575"/>
                  <a:ext cx="50800" cy="66675"/>
                </a:xfrm>
                <a:custGeom>
                  <a:avLst/>
                  <a:gdLst>
                    <a:gd name="T0" fmla="*/ 16 w 16"/>
                    <a:gd name="T1" fmla="*/ 20 h 21"/>
                    <a:gd name="T2" fmla="*/ 10 w 16"/>
                    <a:gd name="T3" fmla="*/ 21 h 21"/>
                    <a:gd name="T4" fmla="*/ 0 w 16"/>
                    <a:gd name="T5" fmla="*/ 11 h 21"/>
                    <a:gd name="T6" fmla="*/ 10 w 16"/>
                    <a:gd name="T7" fmla="*/ 0 h 21"/>
                    <a:gd name="T8" fmla="*/ 16 w 16"/>
                    <a:gd name="T9" fmla="*/ 1 h 21"/>
                    <a:gd name="T10" fmla="*/ 14 w 16"/>
                    <a:gd name="T11" fmla="*/ 5 h 21"/>
                    <a:gd name="T12" fmla="*/ 11 w 16"/>
                    <a:gd name="T13" fmla="*/ 4 h 21"/>
                    <a:gd name="T14" fmla="*/ 6 w 16"/>
                    <a:gd name="T15" fmla="*/ 10 h 21"/>
                    <a:gd name="T16" fmla="*/ 11 w 16"/>
                    <a:gd name="T17" fmla="*/ 17 h 21"/>
                    <a:gd name="T18" fmla="*/ 15 w 16"/>
                    <a:gd name="T19" fmla="*/ 16 h 21"/>
                    <a:gd name="T20" fmla="*/ 16 w 16"/>
                    <a:gd name="T21" fmla="*/ 2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16" h="21">
                      <a:moveTo>
                        <a:pt x="16" y="20"/>
                      </a:moveTo>
                      <a:cubicBezTo>
                        <a:pt x="14" y="21"/>
                        <a:pt x="12" y="21"/>
                        <a:pt x="10" y="21"/>
                      </a:cubicBezTo>
                      <a:cubicBezTo>
                        <a:pt x="3" y="21"/>
                        <a:pt x="0" y="17"/>
                        <a:pt x="0" y="11"/>
                      </a:cubicBezTo>
                      <a:cubicBezTo>
                        <a:pt x="0" y="4"/>
                        <a:pt x="4" y="0"/>
                        <a:pt x="10" y="0"/>
                      </a:cubicBezTo>
                      <a:cubicBezTo>
                        <a:pt x="12" y="0"/>
                        <a:pt x="14" y="0"/>
                        <a:pt x="16" y="1"/>
                      </a:cubicBezTo>
                      <a:cubicBezTo>
                        <a:pt x="14" y="5"/>
                        <a:pt x="14" y="5"/>
                        <a:pt x="14" y="5"/>
                      </a:cubicBezTo>
                      <a:cubicBezTo>
                        <a:pt x="13" y="4"/>
                        <a:pt x="12" y="4"/>
                        <a:pt x="11" y="4"/>
                      </a:cubicBezTo>
                      <a:cubicBezTo>
                        <a:pt x="7" y="4"/>
                        <a:pt x="6" y="6"/>
                        <a:pt x="6" y="10"/>
                      </a:cubicBezTo>
                      <a:cubicBezTo>
                        <a:pt x="6" y="15"/>
                        <a:pt x="7" y="17"/>
                        <a:pt x="11" y="17"/>
                      </a:cubicBezTo>
                      <a:cubicBezTo>
                        <a:pt x="12" y="17"/>
                        <a:pt x="14" y="17"/>
                        <a:pt x="15" y="16"/>
                      </a:cubicBezTo>
                      <a:lnTo>
                        <a:pt x="16" y="2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0" name="Freeform 31"/>
                <p:cNvSpPr>
                  <a:spLocks/>
                </p:cNvSpPr>
                <p:nvPr/>
              </p:nvSpPr>
              <p:spPr bwMode="auto">
                <a:xfrm>
                  <a:off x="3911600" y="5997575"/>
                  <a:ext cx="47625" cy="66675"/>
                </a:xfrm>
                <a:custGeom>
                  <a:avLst/>
                  <a:gdLst>
                    <a:gd name="T0" fmla="*/ 6 w 15"/>
                    <a:gd name="T1" fmla="*/ 21 h 21"/>
                    <a:gd name="T2" fmla="*/ 0 w 15"/>
                    <a:gd name="T3" fmla="*/ 20 h 21"/>
                    <a:gd name="T4" fmla="*/ 1 w 15"/>
                    <a:gd name="T5" fmla="*/ 16 h 21"/>
                    <a:gd name="T6" fmla="*/ 6 w 15"/>
                    <a:gd name="T7" fmla="*/ 17 h 21"/>
                    <a:gd name="T8" fmla="*/ 9 w 15"/>
                    <a:gd name="T9" fmla="*/ 15 h 21"/>
                    <a:gd name="T10" fmla="*/ 6 w 15"/>
                    <a:gd name="T11" fmla="*/ 12 h 21"/>
                    <a:gd name="T12" fmla="*/ 0 w 15"/>
                    <a:gd name="T13" fmla="*/ 6 h 21"/>
                    <a:gd name="T14" fmla="*/ 8 w 15"/>
                    <a:gd name="T15" fmla="*/ 0 h 21"/>
                    <a:gd name="T16" fmla="*/ 13 w 15"/>
                    <a:gd name="T17" fmla="*/ 0 h 21"/>
                    <a:gd name="T18" fmla="*/ 13 w 15"/>
                    <a:gd name="T19" fmla="*/ 4 h 21"/>
                    <a:gd name="T20" fmla="*/ 9 w 15"/>
                    <a:gd name="T21" fmla="*/ 4 h 21"/>
                    <a:gd name="T22" fmla="*/ 6 w 15"/>
                    <a:gd name="T23" fmla="*/ 6 h 21"/>
                    <a:gd name="T24" fmla="*/ 9 w 15"/>
                    <a:gd name="T25" fmla="*/ 9 h 21"/>
                    <a:gd name="T26" fmla="*/ 15 w 15"/>
                    <a:gd name="T27" fmla="*/ 14 h 21"/>
                    <a:gd name="T28" fmla="*/ 6 w 15"/>
                    <a:gd name="T29" fmla="*/ 2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15" h="21">
                      <a:moveTo>
                        <a:pt x="6" y="21"/>
                      </a:moveTo>
                      <a:cubicBezTo>
                        <a:pt x="4" y="21"/>
                        <a:pt x="2" y="21"/>
                        <a:pt x="0" y="20"/>
                      </a:cubicBezTo>
                      <a:cubicBezTo>
                        <a:pt x="1" y="16"/>
                        <a:pt x="1" y="16"/>
                        <a:pt x="1" y="16"/>
                      </a:cubicBezTo>
                      <a:cubicBezTo>
                        <a:pt x="3" y="17"/>
                        <a:pt x="5" y="17"/>
                        <a:pt x="6" y="17"/>
                      </a:cubicBezTo>
                      <a:cubicBezTo>
                        <a:pt x="8" y="17"/>
                        <a:pt x="9" y="16"/>
                        <a:pt x="9" y="15"/>
                      </a:cubicBezTo>
                      <a:cubicBezTo>
                        <a:pt x="9" y="14"/>
                        <a:pt x="8" y="13"/>
                        <a:pt x="6" y="12"/>
                      </a:cubicBezTo>
                      <a:cubicBezTo>
                        <a:pt x="3" y="11"/>
                        <a:pt x="0" y="10"/>
                        <a:pt x="0" y="6"/>
                      </a:cubicBezTo>
                      <a:cubicBezTo>
                        <a:pt x="0" y="2"/>
                        <a:pt x="3" y="0"/>
                        <a:pt x="8" y="0"/>
                      </a:cubicBezTo>
                      <a:cubicBezTo>
                        <a:pt x="10" y="0"/>
                        <a:pt x="12" y="0"/>
                        <a:pt x="13" y="0"/>
                      </a:cubicBezTo>
                      <a:cubicBezTo>
                        <a:pt x="13" y="4"/>
                        <a:pt x="13" y="4"/>
                        <a:pt x="13" y="4"/>
                      </a:cubicBezTo>
                      <a:cubicBezTo>
                        <a:pt x="11" y="4"/>
                        <a:pt x="10" y="4"/>
                        <a:pt x="9" y="4"/>
                      </a:cubicBezTo>
                      <a:cubicBezTo>
                        <a:pt x="6" y="4"/>
                        <a:pt x="6" y="5"/>
                        <a:pt x="6" y="6"/>
                      </a:cubicBezTo>
                      <a:cubicBezTo>
                        <a:pt x="6" y="7"/>
                        <a:pt x="7" y="8"/>
                        <a:pt x="9" y="9"/>
                      </a:cubicBezTo>
                      <a:cubicBezTo>
                        <a:pt x="13" y="10"/>
                        <a:pt x="15" y="11"/>
                        <a:pt x="15" y="14"/>
                      </a:cubicBezTo>
                      <a:cubicBezTo>
                        <a:pt x="15" y="18"/>
                        <a:pt x="11" y="21"/>
                        <a:pt x="6" y="21"/>
                      </a:cubicBezTo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1" name="Freeform 32"/>
                <p:cNvSpPr>
                  <a:spLocks noEditPoints="1"/>
                </p:cNvSpPr>
                <p:nvPr/>
              </p:nvSpPr>
              <p:spPr bwMode="auto">
                <a:xfrm>
                  <a:off x="3965575" y="5969000"/>
                  <a:ext cx="28575" cy="95250"/>
                </a:xfrm>
                <a:custGeom>
                  <a:avLst/>
                  <a:gdLst>
                    <a:gd name="T0" fmla="*/ 4 w 9"/>
                    <a:gd name="T1" fmla="*/ 30 h 30"/>
                    <a:gd name="T2" fmla="*/ 4 w 9"/>
                    <a:gd name="T3" fmla="*/ 13 h 30"/>
                    <a:gd name="T4" fmla="*/ 0 w 9"/>
                    <a:gd name="T5" fmla="*/ 13 h 30"/>
                    <a:gd name="T6" fmla="*/ 0 w 9"/>
                    <a:gd name="T7" fmla="*/ 9 h 30"/>
                    <a:gd name="T8" fmla="*/ 9 w 9"/>
                    <a:gd name="T9" fmla="*/ 9 h 30"/>
                    <a:gd name="T10" fmla="*/ 9 w 9"/>
                    <a:gd name="T11" fmla="*/ 30 h 30"/>
                    <a:gd name="T12" fmla="*/ 4 w 9"/>
                    <a:gd name="T13" fmla="*/ 30 h 30"/>
                    <a:gd name="T14" fmla="*/ 6 w 9"/>
                    <a:gd name="T15" fmla="*/ 6 h 30"/>
                    <a:gd name="T16" fmla="*/ 3 w 9"/>
                    <a:gd name="T17" fmla="*/ 3 h 30"/>
                    <a:gd name="T18" fmla="*/ 6 w 9"/>
                    <a:gd name="T19" fmla="*/ 0 h 30"/>
                    <a:gd name="T20" fmla="*/ 9 w 9"/>
                    <a:gd name="T21" fmla="*/ 3 h 30"/>
                    <a:gd name="T22" fmla="*/ 6 w 9"/>
                    <a:gd name="T23" fmla="*/ 6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9" h="30">
                      <a:moveTo>
                        <a:pt x="4" y="30"/>
                      </a:moveTo>
                      <a:cubicBezTo>
                        <a:pt x="4" y="13"/>
                        <a:pt x="4" y="13"/>
                        <a:pt x="4" y="13"/>
                      </a:cubicBezTo>
                      <a:cubicBezTo>
                        <a:pt x="0" y="13"/>
                        <a:pt x="0" y="13"/>
                        <a:pt x="0" y="13"/>
                      </a:cubicBezTo>
                      <a:cubicBezTo>
                        <a:pt x="0" y="9"/>
                        <a:pt x="0" y="9"/>
                        <a:pt x="0" y="9"/>
                      </a:cubicBezTo>
                      <a:cubicBezTo>
                        <a:pt x="9" y="9"/>
                        <a:pt x="9" y="9"/>
                        <a:pt x="9" y="9"/>
                      </a:cubicBezTo>
                      <a:cubicBezTo>
                        <a:pt x="9" y="30"/>
                        <a:pt x="9" y="30"/>
                        <a:pt x="9" y="30"/>
                      </a:cubicBezTo>
                      <a:lnTo>
                        <a:pt x="4" y="30"/>
                      </a:lnTo>
                      <a:close/>
                      <a:moveTo>
                        <a:pt x="6" y="6"/>
                      </a:moveTo>
                      <a:cubicBezTo>
                        <a:pt x="4" y="6"/>
                        <a:pt x="3" y="5"/>
                        <a:pt x="3" y="3"/>
                      </a:cubicBezTo>
                      <a:cubicBezTo>
                        <a:pt x="3" y="1"/>
                        <a:pt x="4" y="0"/>
                        <a:pt x="6" y="0"/>
                      </a:cubicBezTo>
                      <a:cubicBezTo>
                        <a:pt x="8" y="0"/>
                        <a:pt x="9" y="1"/>
                        <a:pt x="9" y="3"/>
                      </a:cubicBezTo>
                      <a:cubicBezTo>
                        <a:pt x="9" y="5"/>
                        <a:pt x="8" y="6"/>
                        <a:pt x="6" y="6"/>
                      </a:cubicBezTo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2" name="Freeform 33"/>
                <p:cNvSpPr>
                  <a:spLocks/>
                </p:cNvSpPr>
                <p:nvPr/>
              </p:nvSpPr>
              <p:spPr bwMode="auto">
                <a:xfrm>
                  <a:off x="4013200" y="5997575"/>
                  <a:ext cx="39687" cy="66675"/>
                </a:xfrm>
                <a:custGeom>
                  <a:avLst/>
                  <a:gdLst>
                    <a:gd name="T0" fmla="*/ 11 w 12"/>
                    <a:gd name="T1" fmla="*/ 5 h 21"/>
                    <a:gd name="T2" fmla="*/ 9 w 12"/>
                    <a:gd name="T3" fmla="*/ 5 h 21"/>
                    <a:gd name="T4" fmla="*/ 5 w 12"/>
                    <a:gd name="T5" fmla="*/ 8 h 21"/>
                    <a:gd name="T6" fmla="*/ 5 w 12"/>
                    <a:gd name="T7" fmla="*/ 21 h 21"/>
                    <a:gd name="T8" fmla="*/ 0 w 12"/>
                    <a:gd name="T9" fmla="*/ 21 h 21"/>
                    <a:gd name="T10" fmla="*/ 0 w 12"/>
                    <a:gd name="T11" fmla="*/ 0 h 21"/>
                    <a:gd name="T12" fmla="*/ 4 w 12"/>
                    <a:gd name="T13" fmla="*/ 0 h 21"/>
                    <a:gd name="T14" fmla="*/ 4 w 12"/>
                    <a:gd name="T15" fmla="*/ 4 h 21"/>
                    <a:gd name="T16" fmla="*/ 10 w 12"/>
                    <a:gd name="T17" fmla="*/ 0 h 21"/>
                    <a:gd name="T18" fmla="*/ 12 w 12"/>
                    <a:gd name="T19" fmla="*/ 0 h 21"/>
                    <a:gd name="T20" fmla="*/ 11 w 12"/>
                    <a:gd name="T21" fmla="*/ 5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12" h="21">
                      <a:moveTo>
                        <a:pt x="11" y="5"/>
                      </a:moveTo>
                      <a:cubicBezTo>
                        <a:pt x="11" y="5"/>
                        <a:pt x="10" y="5"/>
                        <a:pt x="9" y="5"/>
                      </a:cubicBezTo>
                      <a:cubicBezTo>
                        <a:pt x="8" y="5"/>
                        <a:pt x="7" y="6"/>
                        <a:pt x="5" y="8"/>
                      </a:cubicBezTo>
                      <a:cubicBezTo>
                        <a:pt x="5" y="21"/>
                        <a:pt x="5" y="21"/>
                        <a:pt x="5" y="21"/>
                      </a:cubicBezTo>
                      <a:cubicBezTo>
                        <a:pt x="0" y="21"/>
                        <a:pt x="0" y="21"/>
                        <a:pt x="0" y="21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4" y="0"/>
                        <a:pt x="4" y="0"/>
                        <a:pt x="4" y="0"/>
                      </a:cubicBezTo>
                      <a:cubicBezTo>
                        <a:pt x="4" y="4"/>
                        <a:pt x="4" y="4"/>
                        <a:pt x="4" y="4"/>
                      </a:cubicBezTo>
                      <a:cubicBezTo>
                        <a:pt x="6" y="1"/>
                        <a:pt x="8" y="0"/>
                        <a:pt x="10" y="0"/>
                      </a:cubicBezTo>
                      <a:cubicBezTo>
                        <a:pt x="11" y="0"/>
                        <a:pt x="11" y="0"/>
                        <a:pt x="12" y="0"/>
                      </a:cubicBezTo>
                      <a:lnTo>
                        <a:pt x="11" y="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3" name="Freeform 34"/>
                <p:cNvSpPr>
                  <a:spLocks noEditPoints="1"/>
                </p:cNvSpPr>
                <p:nvPr/>
              </p:nvSpPr>
              <p:spPr bwMode="auto">
                <a:xfrm>
                  <a:off x="4062413" y="5997575"/>
                  <a:ext cx="66675" cy="66675"/>
                </a:xfrm>
                <a:custGeom>
                  <a:avLst/>
                  <a:gdLst>
                    <a:gd name="T0" fmla="*/ 10 w 21"/>
                    <a:gd name="T1" fmla="*/ 21 h 21"/>
                    <a:gd name="T2" fmla="*/ 0 w 21"/>
                    <a:gd name="T3" fmla="*/ 11 h 21"/>
                    <a:gd name="T4" fmla="*/ 10 w 21"/>
                    <a:gd name="T5" fmla="*/ 0 h 21"/>
                    <a:gd name="T6" fmla="*/ 21 w 21"/>
                    <a:gd name="T7" fmla="*/ 10 h 21"/>
                    <a:gd name="T8" fmla="*/ 10 w 21"/>
                    <a:gd name="T9" fmla="*/ 21 h 21"/>
                    <a:gd name="T10" fmla="*/ 10 w 21"/>
                    <a:gd name="T11" fmla="*/ 4 h 21"/>
                    <a:gd name="T12" fmla="*/ 5 w 21"/>
                    <a:gd name="T13" fmla="*/ 10 h 21"/>
                    <a:gd name="T14" fmla="*/ 10 w 21"/>
                    <a:gd name="T15" fmla="*/ 17 h 21"/>
                    <a:gd name="T16" fmla="*/ 15 w 21"/>
                    <a:gd name="T17" fmla="*/ 11 h 21"/>
                    <a:gd name="T18" fmla="*/ 10 w 21"/>
                    <a:gd name="T19" fmla="*/ 4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21" h="21">
                      <a:moveTo>
                        <a:pt x="10" y="21"/>
                      </a:moveTo>
                      <a:cubicBezTo>
                        <a:pt x="3" y="21"/>
                        <a:pt x="0" y="17"/>
                        <a:pt x="0" y="11"/>
                      </a:cubicBezTo>
                      <a:cubicBezTo>
                        <a:pt x="0" y="4"/>
                        <a:pt x="3" y="0"/>
                        <a:pt x="10" y="0"/>
                      </a:cubicBezTo>
                      <a:cubicBezTo>
                        <a:pt x="17" y="0"/>
                        <a:pt x="21" y="4"/>
                        <a:pt x="21" y="10"/>
                      </a:cubicBezTo>
                      <a:cubicBezTo>
                        <a:pt x="21" y="17"/>
                        <a:pt x="17" y="21"/>
                        <a:pt x="10" y="21"/>
                      </a:cubicBezTo>
                      <a:moveTo>
                        <a:pt x="10" y="4"/>
                      </a:moveTo>
                      <a:cubicBezTo>
                        <a:pt x="7" y="4"/>
                        <a:pt x="5" y="7"/>
                        <a:pt x="5" y="10"/>
                      </a:cubicBezTo>
                      <a:cubicBezTo>
                        <a:pt x="5" y="14"/>
                        <a:pt x="6" y="17"/>
                        <a:pt x="10" y="17"/>
                      </a:cubicBezTo>
                      <a:cubicBezTo>
                        <a:pt x="14" y="17"/>
                        <a:pt x="15" y="14"/>
                        <a:pt x="15" y="11"/>
                      </a:cubicBezTo>
                      <a:cubicBezTo>
                        <a:pt x="15" y="6"/>
                        <a:pt x="14" y="4"/>
                        <a:pt x="10" y="4"/>
                      </a:cubicBezTo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4" name="Oval 35"/>
                <p:cNvSpPr>
                  <a:spLocks noChangeArrowheads="1"/>
                </p:cNvSpPr>
                <p:nvPr/>
              </p:nvSpPr>
              <p:spPr bwMode="auto">
                <a:xfrm>
                  <a:off x="4141788" y="6042025"/>
                  <a:ext cx="19050" cy="22225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5" name="Freeform 36"/>
                <p:cNvSpPr>
                  <a:spLocks noEditPoints="1"/>
                </p:cNvSpPr>
                <p:nvPr/>
              </p:nvSpPr>
              <p:spPr bwMode="auto">
                <a:xfrm>
                  <a:off x="4176713" y="5997575"/>
                  <a:ext cx="57150" cy="66675"/>
                </a:xfrm>
                <a:custGeom>
                  <a:avLst/>
                  <a:gdLst>
                    <a:gd name="T0" fmla="*/ 14 w 18"/>
                    <a:gd name="T1" fmla="*/ 21 h 21"/>
                    <a:gd name="T2" fmla="*/ 13 w 18"/>
                    <a:gd name="T3" fmla="*/ 19 h 21"/>
                    <a:gd name="T4" fmla="*/ 7 w 18"/>
                    <a:gd name="T5" fmla="*/ 21 h 21"/>
                    <a:gd name="T6" fmla="*/ 0 w 18"/>
                    <a:gd name="T7" fmla="*/ 15 h 21"/>
                    <a:gd name="T8" fmla="*/ 10 w 18"/>
                    <a:gd name="T9" fmla="*/ 8 h 21"/>
                    <a:gd name="T10" fmla="*/ 13 w 18"/>
                    <a:gd name="T11" fmla="*/ 8 h 21"/>
                    <a:gd name="T12" fmla="*/ 13 w 18"/>
                    <a:gd name="T13" fmla="*/ 7 h 21"/>
                    <a:gd name="T14" fmla="*/ 8 w 18"/>
                    <a:gd name="T15" fmla="*/ 4 h 21"/>
                    <a:gd name="T16" fmla="*/ 2 w 18"/>
                    <a:gd name="T17" fmla="*/ 5 h 21"/>
                    <a:gd name="T18" fmla="*/ 2 w 18"/>
                    <a:gd name="T19" fmla="*/ 1 h 21"/>
                    <a:gd name="T20" fmla="*/ 9 w 18"/>
                    <a:gd name="T21" fmla="*/ 0 h 21"/>
                    <a:gd name="T22" fmla="*/ 18 w 18"/>
                    <a:gd name="T23" fmla="*/ 7 h 21"/>
                    <a:gd name="T24" fmla="*/ 18 w 18"/>
                    <a:gd name="T25" fmla="*/ 21 h 21"/>
                    <a:gd name="T26" fmla="*/ 14 w 18"/>
                    <a:gd name="T27" fmla="*/ 21 h 21"/>
                    <a:gd name="T28" fmla="*/ 13 w 18"/>
                    <a:gd name="T29" fmla="*/ 12 h 21"/>
                    <a:gd name="T30" fmla="*/ 10 w 18"/>
                    <a:gd name="T31" fmla="*/ 12 h 21"/>
                    <a:gd name="T32" fmla="*/ 5 w 18"/>
                    <a:gd name="T33" fmla="*/ 15 h 21"/>
                    <a:gd name="T34" fmla="*/ 8 w 18"/>
                    <a:gd name="T35" fmla="*/ 17 h 21"/>
                    <a:gd name="T36" fmla="*/ 13 w 18"/>
                    <a:gd name="T37" fmla="*/ 15 h 21"/>
                    <a:gd name="T38" fmla="*/ 13 w 18"/>
                    <a:gd name="T39" fmla="*/ 12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18" h="21">
                      <a:moveTo>
                        <a:pt x="14" y="21"/>
                      </a:moveTo>
                      <a:cubicBezTo>
                        <a:pt x="13" y="19"/>
                        <a:pt x="13" y="19"/>
                        <a:pt x="13" y="19"/>
                      </a:cubicBezTo>
                      <a:cubicBezTo>
                        <a:pt x="12" y="20"/>
                        <a:pt x="10" y="21"/>
                        <a:pt x="7" y="21"/>
                      </a:cubicBezTo>
                      <a:cubicBezTo>
                        <a:pt x="3" y="21"/>
                        <a:pt x="0" y="19"/>
                        <a:pt x="0" y="15"/>
                      </a:cubicBezTo>
                      <a:cubicBezTo>
                        <a:pt x="0" y="10"/>
                        <a:pt x="4" y="8"/>
                        <a:pt x="10" y="8"/>
                      </a:cubicBezTo>
                      <a:cubicBezTo>
                        <a:pt x="13" y="8"/>
                        <a:pt x="13" y="8"/>
                        <a:pt x="13" y="8"/>
                      </a:cubicBezTo>
                      <a:cubicBezTo>
                        <a:pt x="13" y="7"/>
                        <a:pt x="13" y="7"/>
                        <a:pt x="13" y="7"/>
                      </a:cubicBezTo>
                      <a:cubicBezTo>
                        <a:pt x="13" y="5"/>
                        <a:pt x="12" y="4"/>
                        <a:pt x="8" y="4"/>
                      </a:cubicBezTo>
                      <a:cubicBezTo>
                        <a:pt x="6" y="4"/>
                        <a:pt x="4" y="4"/>
                        <a:pt x="2" y="5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4" y="0"/>
                        <a:pt x="6" y="0"/>
                        <a:pt x="9" y="0"/>
                      </a:cubicBezTo>
                      <a:cubicBezTo>
                        <a:pt x="15" y="0"/>
                        <a:pt x="18" y="2"/>
                        <a:pt x="18" y="7"/>
                      </a:cubicBezTo>
                      <a:cubicBezTo>
                        <a:pt x="18" y="21"/>
                        <a:pt x="18" y="21"/>
                        <a:pt x="18" y="21"/>
                      </a:cubicBezTo>
                      <a:lnTo>
                        <a:pt x="14" y="21"/>
                      </a:lnTo>
                      <a:close/>
                      <a:moveTo>
                        <a:pt x="13" y="12"/>
                      </a:moveTo>
                      <a:cubicBezTo>
                        <a:pt x="10" y="12"/>
                        <a:pt x="10" y="12"/>
                        <a:pt x="10" y="12"/>
                      </a:cubicBezTo>
                      <a:cubicBezTo>
                        <a:pt x="7" y="12"/>
                        <a:pt x="5" y="13"/>
                        <a:pt x="5" y="15"/>
                      </a:cubicBezTo>
                      <a:cubicBezTo>
                        <a:pt x="5" y="16"/>
                        <a:pt x="6" y="17"/>
                        <a:pt x="8" y="17"/>
                      </a:cubicBezTo>
                      <a:cubicBezTo>
                        <a:pt x="10" y="17"/>
                        <a:pt x="11" y="17"/>
                        <a:pt x="13" y="15"/>
                      </a:cubicBezTo>
                      <a:lnTo>
                        <a:pt x="13" y="1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6" name="Freeform 37"/>
                <p:cNvSpPr>
                  <a:spLocks/>
                </p:cNvSpPr>
                <p:nvPr/>
              </p:nvSpPr>
              <p:spPr bwMode="auto">
                <a:xfrm>
                  <a:off x="4252913" y="5997575"/>
                  <a:ext cx="57150" cy="66675"/>
                </a:xfrm>
                <a:custGeom>
                  <a:avLst/>
                  <a:gdLst>
                    <a:gd name="T0" fmla="*/ 14 w 18"/>
                    <a:gd name="T1" fmla="*/ 21 h 21"/>
                    <a:gd name="T2" fmla="*/ 14 w 18"/>
                    <a:gd name="T3" fmla="*/ 18 h 21"/>
                    <a:gd name="T4" fmla="*/ 7 w 18"/>
                    <a:gd name="T5" fmla="*/ 21 h 21"/>
                    <a:gd name="T6" fmla="*/ 0 w 18"/>
                    <a:gd name="T7" fmla="*/ 13 h 21"/>
                    <a:gd name="T8" fmla="*/ 0 w 18"/>
                    <a:gd name="T9" fmla="*/ 0 h 21"/>
                    <a:gd name="T10" fmla="*/ 5 w 18"/>
                    <a:gd name="T11" fmla="*/ 0 h 21"/>
                    <a:gd name="T12" fmla="*/ 5 w 18"/>
                    <a:gd name="T13" fmla="*/ 12 h 21"/>
                    <a:gd name="T14" fmla="*/ 8 w 18"/>
                    <a:gd name="T15" fmla="*/ 17 h 21"/>
                    <a:gd name="T16" fmla="*/ 13 w 18"/>
                    <a:gd name="T17" fmla="*/ 14 h 21"/>
                    <a:gd name="T18" fmla="*/ 13 w 18"/>
                    <a:gd name="T19" fmla="*/ 0 h 21"/>
                    <a:gd name="T20" fmla="*/ 18 w 18"/>
                    <a:gd name="T21" fmla="*/ 0 h 21"/>
                    <a:gd name="T22" fmla="*/ 18 w 18"/>
                    <a:gd name="T23" fmla="*/ 21 h 21"/>
                    <a:gd name="T24" fmla="*/ 14 w 18"/>
                    <a:gd name="T25" fmla="*/ 2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18" h="21">
                      <a:moveTo>
                        <a:pt x="14" y="21"/>
                      </a:moveTo>
                      <a:cubicBezTo>
                        <a:pt x="14" y="18"/>
                        <a:pt x="14" y="18"/>
                        <a:pt x="14" y="18"/>
                      </a:cubicBezTo>
                      <a:cubicBezTo>
                        <a:pt x="12" y="20"/>
                        <a:pt x="10" y="21"/>
                        <a:pt x="7" y="21"/>
                      </a:cubicBezTo>
                      <a:cubicBezTo>
                        <a:pt x="2" y="21"/>
                        <a:pt x="0" y="18"/>
                        <a:pt x="0" y="13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5" y="0"/>
                        <a:pt x="5" y="0"/>
                        <a:pt x="5" y="0"/>
                      </a:cubicBezTo>
                      <a:cubicBezTo>
                        <a:pt x="5" y="12"/>
                        <a:pt x="5" y="12"/>
                        <a:pt x="5" y="12"/>
                      </a:cubicBezTo>
                      <a:cubicBezTo>
                        <a:pt x="5" y="15"/>
                        <a:pt x="6" y="17"/>
                        <a:pt x="8" y="17"/>
                      </a:cubicBezTo>
                      <a:cubicBezTo>
                        <a:pt x="10" y="17"/>
                        <a:pt x="11" y="16"/>
                        <a:pt x="13" y="14"/>
                      </a:cubicBezTo>
                      <a:cubicBezTo>
                        <a:pt x="13" y="0"/>
                        <a:pt x="13" y="0"/>
                        <a:pt x="13" y="0"/>
                      </a:cubicBezTo>
                      <a:cubicBezTo>
                        <a:pt x="18" y="0"/>
                        <a:pt x="18" y="0"/>
                        <a:pt x="18" y="0"/>
                      </a:cubicBezTo>
                      <a:cubicBezTo>
                        <a:pt x="18" y="21"/>
                        <a:pt x="18" y="21"/>
                        <a:pt x="18" y="21"/>
                      </a:cubicBezTo>
                      <a:lnTo>
                        <a:pt x="14" y="21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</p:grpSp>
        </p:grp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4440" y="3122613"/>
            <a:ext cx="8467494" cy="1080000"/>
          </a:xfrm>
        </p:spPr>
        <p:txBody>
          <a:bodyPr anchor="b" anchorCtr="0">
            <a:normAutofit/>
          </a:bodyPr>
          <a:lstStyle>
            <a:lvl1pPr algn="l">
              <a:defRPr sz="44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4440" y="4257092"/>
            <a:ext cx="8475710" cy="360040"/>
          </a:xfrm>
        </p:spPr>
        <p:txBody>
          <a:bodyPr>
            <a:normAutofit/>
          </a:bodyPr>
          <a:lstStyle>
            <a:lvl1pPr marL="0" indent="0" algn="l">
              <a:buNone/>
              <a:defRPr sz="2200" b="1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AU" dirty="0"/>
          </a:p>
        </p:txBody>
      </p:sp>
      <p:sp>
        <p:nvSpPr>
          <p:cNvPr id="27" name="Text Placeholder 14"/>
          <p:cNvSpPr>
            <a:spLocks noGrp="1"/>
          </p:cNvSpPr>
          <p:nvPr>
            <p:ph type="body" sz="quarter" idx="17"/>
          </p:nvPr>
        </p:nvSpPr>
        <p:spPr>
          <a:xfrm>
            <a:off x="360000" y="5625959"/>
            <a:ext cx="4752000" cy="144000"/>
          </a:xfrm>
        </p:spPr>
        <p:txBody>
          <a:bodyPr anchor="ctr">
            <a:noAutofit/>
          </a:bodyPr>
          <a:lstStyle>
            <a:lvl1pPr>
              <a:buFontTx/>
              <a:buNone/>
              <a:defRPr sz="1200" b="1" cap="all" baseline="0">
                <a:solidFill>
                  <a:schemeClr val="bg1"/>
                </a:solidFill>
              </a:defRPr>
            </a:lvl1pPr>
            <a:lvl2pPr marL="0" indent="0">
              <a:buFontTx/>
              <a:buNone/>
              <a:defRPr sz="1200">
                <a:solidFill>
                  <a:schemeClr val="bg2"/>
                </a:solidFill>
              </a:defRPr>
            </a:lvl2pPr>
            <a:lvl3pPr marL="0" indent="0">
              <a:buFontTx/>
              <a:buNone/>
              <a:defRPr sz="1200">
                <a:solidFill>
                  <a:schemeClr val="bg2"/>
                </a:solidFill>
              </a:defRPr>
            </a:lvl3pPr>
            <a:lvl4pPr marL="0" indent="0">
              <a:buFontTx/>
              <a:buNone/>
              <a:defRPr sz="1200">
                <a:solidFill>
                  <a:schemeClr val="bg2"/>
                </a:solidFill>
              </a:defRPr>
            </a:lvl4pPr>
            <a:lvl5pPr marL="0" indent="0">
              <a:buFontTx/>
              <a:buNone/>
              <a:defRPr sz="1200">
                <a:solidFill>
                  <a:schemeClr val="bg2"/>
                </a:solidFill>
              </a:defRPr>
            </a:lvl5pPr>
            <a:lvl6pPr marL="0" indent="0">
              <a:buFontTx/>
              <a:buNone/>
              <a:defRPr sz="1200">
                <a:solidFill>
                  <a:schemeClr val="bg2"/>
                </a:solidFill>
              </a:defRPr>
            </a:lvl6pPr>
            <a:lvl7pPr marL="0" indent="0">
              <a:buFontTx/>
              <a:buNone/>
              <a:defRPr sz="1200">
                <a:solidFill>
                  <a:schemeClr val="bg2"/>
                </a:solidFill>
              </a:defRPr>
            </a:lvl7pPr>
            <a:lvl8pPr marL="0" indent="0">
              <a:buFontTx/>
              <a:buNone/>
              <a:defRPr sz="1200">
                <a:solidFill>
                  <a:schemeClr val="bg2"/>
                </a:solidFill>
              </a:defRPr>
            </a:lvl8pPr>
            <a:lvl9pPr marL="0" indent="0">
              <a:buFontTx/>
              <a:buNone/>
              <a:defRPr sz="1200">
                <a:solidFill>
                  <a:schemeClr val="bg2"/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379679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 userDrawn="1"/>
        </p:nvGrpSpPr>
        <p:grpSpPr>
          <a:xfrm>
            <a:off x="608" y="5500319"/>
            <a:ext cx="9167813" cy="996950"/>
            <a:chOff x="608" y="5500319"/>
            <a:chExt cx="9167813" cy="996950"/>
          </a:xfrm>
        </p:grpSpPr>
        <p:grpSp>
          <p:nvGrpSpPr>
            <p:cNvPr id="43" name="Group 22"/>
            <p:cNvGrpSpPr>
              <a:grpSpLocks/>
            </p:cNvGrpSpPr>
            <p:nvPr userDrawn="1"/>
          </p:nvGrpSpPr>
          <p:grpSpPr bwMode="auto">
            <a:xfrm>
              <a:off x="608" y="5500319"/>
              <a:ext cx="9167813" cy="996950"/>
              <a:chOff x="-7938" y="5668963"/>
              <a:chExt cx="9167813" cy="996950"/>
            </a:xfrm>
          </p:grpSpPr>
          <p:sp>
            <p:nvSpPr>
              <p:cNvPr id="58" name="Freeform 11"/>
              <p:cNvSpPr>
                <a:spLocks noEditPoints="1"/>
              </p:cNvSpPr>
              <p:nvPr userDrawn="1"/>
            </p:nvSpPr>
            <p:spPr bwMode="auto">
              <a:xfrm>
                <a:off x="-7938" y="5668963"/>
                <a:ext cx="9167813" cy="996950"/>
              </a:xfrm>
              <a:custGeom>
                <a:avLst/>
                <a:gdLst>
                  <a:gd name="T0" fmla="*/ 2880 w 2880"/>
                  <a:gd name="T1" fmla="*/ 20 h 313"/>
                  <a:gd name="T2" fmla="*/ 2789 w 2880"/>
                  <a:gd name="T3" fmla="*/ 20 h 313"/>
                  <a:gd name="T4" fmla="*/ 2313 w 2880"/>
                  <a:gd name="T5" fmla="*/ 137 h 313"/>
                  <a:gd name="T6" fmla="*/ 2784 w 2880"/>
                  <a:gd name="T7" fmla="*/ 313 h 313"/>
                  <a:gd name="T8" fmla="*/ 2880 w 2880"/>
                  <a:gd name="T9" fmla="*/ 313 h 313"/>
                  <a:gd name="T10" fmla="*/ 2880 w 2880"/>
                  <a:gd name="T11" fmla="*/ 20 h 313"/>
                  <a:gd name="T12" fmla="*/ 1860 w 2880"/>
                  <a:gd name="T13" fmla="*/ 0 h 313"/>
                  <a:gd name="T14" fmla="*/ 0 w 2880"/>
                  <a:gd name="T15" fmla="*/ 0 h 313"/>
                  <a:gd name="T16" fmla="*/ 0 w 2880"/>
                  <a:gd name="T17" fmla="*/ 157 h 313"/>
                  <a:gd name="T18" fmla="*/ 2030 w 2880"/>
                  <a:gd name="T19" fmla="*/ 157 h 313"/>
                  <a:gd name="T20" fmla="*/ 2313 w 2880"/>
                  <a:gd name="T21" fmla="*/ 137 h 313"/>
                  <a:gd name="T22" fmla="*/ 2313 w 2880"/>
                  <a:gd name="T23" fmla="*/ 137 h 313"/>
                  <a:gd name="T24" fmla="*/ 2313 w 2880"/>
                  <a:gd name="T25" fmla="*/ 137 h 313"/>
                  <a:gd name="T26" fmla="*/ 1860 w 2880"/>
                  <a:gd name="T27" fmla="*/ 0 h 3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880" h="313">
                    <a:moveTo>
                      <a:pt x="2880" y="20"/>
                    </a:moveTo>
                    <a:cubicBezTo>
                      <a:pt x="2789" y="20"/>
                      <a:pt x="2789" y="20"/>
                      <a:pt x="2789" y="20"/>
                    </a:cubicBezTo>
                    <a:cubicBezTo>
                      <a:pt x="2500" y="20"/>
                      <a:pt x="2393" y="107"/>
                      <a:pt x="2313" y="137"/>
                    </a:cubicBezTo>
                    <a:cubicBezTo>
                      <a:pt x="2411" y="217"/>
                      <a:pt x="2542" y="313"/>
                      <a:pt x="2784" y="313"/>
                    </a:cubicBezTo>
                    <a:cubicBezTo>
                      <a:pt x="2842" y="313"/>
                      <a:pt x="2880" y="313"/>
                      <a:pt x="2880" y="313"/>
                    </a:cubicBezTo>
                    <a:cubicBezTo>
                      <a:pt x="2880" y="20"/>
                      <a:pt x="2880" y="20"/>
                      <a:pt x="2880" y="20"/>
                    </a:cubicBezTo>
                    <a:moveTo>
                      <a:pt x="186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157"/>
                      <a:pt x="0" y="157"/>
                      <a:pt x="0" y="157"/>
                    </a:cubicBezTo>
                    <a:cubicBezTo>
                      <a:pt x="2030" y="157"/>
                      <a:pt x="2030" y="157"/>
                      <a:pt x="2030" y="157"/>
                    </a:cubicBezTo>
                    <a:cubicBezTo>
                      <a:pt x="2214" y="157"/>
                      <a:pt x="2274" y="152"/>
                      <a:pt x="2313" y="137"/>
                    </a:cubicBezTo>
                    <a:cubicBezTo>
                      <a:pt x="2313" y="137"/>
                      <a:pt x="2313" y="137"/>
                      <a:pt x="2313" y="137"/>
                    </a:cubicBezTo>
                    <a:cubicBezTo>
                      <a:pt x="2313" y="137"/>
                      <a:pt x="2313" y="137"/>
                      <a:pt x="2313" y="137"/>
                    </a:cubicBezTo>
                    <a:cubicBezTo>
                      <a:pt x="2216" y="57"/>
                      <a:pt x="2053" y="0"/>
                      <a:pt x="1860" y="0"/>
                    </a:cubicBezTo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9" name="Freeform 24"/>
              <p:cNvSpPr>
                <a:spLocks/>
              </p:cNvSpPr>
              <p:nvPr userDrawn="1"/>
            </p:nvSpPr>
            <p:spPr bwMode="auto">
              <a:xfrm>
                <a:off x="-7938" y="5732463"/>
                <a:ext cx="7362826" cy="433387"/>
              </a:xfrm>
              <a:custGeom>
                <a:avLst/>
                <a:gdLst>
                  <a:gd name="T0" fmla="*/ 2313 w 2313"/>
                  <a:gd name="T1" fmla="*/ 117 h 136"/>
                  <a:gd name="T2" fmla="*/ 1860 w 2313"/>
                  <a:gd name="T3" fmla="*/ 0 h 136"/>
                  <a:gd name="T4" fmla="*/ 0 w 2313"/>
                  <a:gd name="T5" fmla="*/ 0 h 136"/>
                  <a:gd name="T6" fmla="*/ 0 w 2313"/>
                  <a:gd name="T7" fmla="*/ 136 h 136"/>
                  <a:gd name="T8" fmla="*/ 2030 w 2313"/>
                  <a:gd name="T9" fmla="*/ 136 h 136"/>
                  <a:gd name="T10" fmla="*/ 2313 w 2313"/>
                  <a:gd name="T11" fmla="*/ 117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313" h="136">
                    <a:moveTo>
                      <a:pt x="2313" y="117"/>
                    </a:moveTo>
                    <a:cubicBezTo>
                      <a:pt x="2204" y="55"/>
                      <a:pt x="2053" y="0"/>
                      <a:pt x="186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36"/>
                      <a:pt x="0" y="136"/>
                      <a:pt x="0" y="136"/>
                    </a:cubicBezTo>
                    <a:cubicBezTo>
                      <a:pt x="2030" y="136"/>
                      <a:pt x="2030" y="136"/>
                      <a:pt x="2030" y="136"/>
                    </a:cubicBezTo>
                    <a:cubicBezTo>
                      <a:pt x="2214" y="136"/>
                      <a:pt x="2274" y="132"/>
                      <a:pt x="2313" y="117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60" name="Freeform 25"/>
              <p:cNvSpPr>
                <a:spLocks/>
              </p:cNvSpPr>
              <p:nvPr userDrawn="1"/>
            </p:nvSpPr>
            <p:spPr bwMode="auto">
              <a:xfrm>
                <a:off x="7354888" y="5732463"/>
                <a:ext cx="1804987" cy="869950"/>
              </a:xfrm>
              <a:custGeom>
                <a:avLst/>
                <a:gdLst>
                  <a:gd name="T0" fmla="*/ 476 w 567"/>
                  <a:gd name="T1" fmla="*/ 0 h 273"/>
                  <a:gd name="T2" fmla="*/ 0 w 567"/>
                  <a:gd name="T3" fmla="*/ 117 h 273"/>
                  <a:gd name="T4" fmla="*/ 471 w 567"/>
                  <a:gd name="T5" fmla="*/ 273 h 273"/>
                  <a:gd name="T6" fmla="*/ 567 w 567"/>
                  <a:gd name="T7" fmla="*/ 273 h 273"/>
                  <a:gd name="T8" fmla="*/ 567 w 567"/>
                  <a:gd name="T9" fmla="*/ 0 h 273"/>
                  <a:gd name="T10" fmla="*/ 476 w 567"/>
                  <a:gd name="T11" fmla="*/ 0 h 2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7" h="273">
                    <a:moveTo>
                      <a:pt x="476" y="0"/>
                    </a:moveTo>
                    <a:cubicBezTo>
                      <a:pt x="187" y="0"/>
                      <a:pt x="80" y="87"/>
                      <a:pt x="0" y="117"/>
                    </a:cubicBezTo>
                    <a:cubicBezTo>
                      <a:pt x="128" y="190"/>
                      <a:pt x="229" y="273"/>
                      <a:pt x="471" y="273"/>
                    </a:cubicBezTo>
                    <a:cubicBezTo>
                      <a:pt x="529" y="273"/>
                      <a:pt x="567" y="273"/>
                      <a:pt x="567" y="273"/>
                    </a:cubicBezTo>
                    <a:cubicBezTo>
                      <a:pt x="567" y="0"/>
                      <a:pt x="567" y="0"/>
                      <a:pt x="567" y="0"/>
                    </a:cubicBezTo>
                    <a:lnTo>
                      <a:pt x="476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  <p:pic>
          <p:nvPicPr>
            <p:cNvPr id="44" name="Picture 78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8169275" y="5675743"/>
              <a:ext cx="655638" cy="655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grpSp>
          <p:nvGrpSpPr>
            <p:cNvPr id="45" name="Group 19"/>
            <p:cNvGrpSpPr/>
            <p:nvPr userDrawn="1"/>
          </p:nvGrpSpPr>
          <p:grpSpPr>
            <a:xfrm>
              <a:off x="360000" y="5807505"/>
              <a:ext cx="814388" cy="95250"/>
              <a:chOff x="3495675" y="5969000"/>
              <a:chExt cx="814388" cy="95250"/>
            </a:xfrm>
            <a:solidFill>
              <a:schemeClr val="accent1"/>
            </a:solidFill>
          </p:grpSpPr>
          <p:sp>
            <p:nvSpPr>
              <p:cNvPr id="46" name="Freeform 26"/>
              <p:cNvSpPr>
                <a:spLocks/>
              </p:cNvSpPr>
              <p:nvPr/>
            </p:nvSpPr>
            <p:spPr bwMode="auto">
              <a:xfrm>
                <a:off x="349567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1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1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8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1" y="13"/>
                      <a:pt x="21" y="13"/>
                      <a:pt x="21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7" name="Freeform 27"/>
              <p:cNvSpPr>
                <a:spLocks/>
              </p:cNvSpPr>
              <p:nvPr/>
            </p:nvSpPr>
            <p:spPr bwMode="auto">
              <a:xfrm>
                <a:off x="360362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2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2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8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8" name="Freeform 28"/>
              <p:cNvSpPr>
                <a:spLocks/>
              </p:cNvSpPr>
              <p:nvPr/>
            </p:nvSpPr>
            <p:spPr bwMode="auto">
              <a:xfrm>
                <a:off x="3711575" y="5997575"/>
                <a:ext cx="98425" cy="66675"/>
              </a:xfrm>
              <a:custGeom>
                <a:avLst/>
                <a:gdLst>
                  <a:gd name="T0" fmla="*/ 31 w 31"/>
                  <a:gd name="T1" fmla="*/ 0 h 21"/>
                  <a:gd name="T2" fmla="*/ 25 w 31"/>
                  <a:gd name="T3" fmla="*/ 21 h 21"/>
                  <a:gd name="T4" fmla="*/ 19 w 31"/>
                  <a:gd name="T5" fmla="*/ 21 h 21"/>
                  <a:gd name="T6" fmla="*/ 16 w 31"/>
                  <a:gd name="T7" fmla="*/ 9 h 21"/>
                  <a:gd name="T8" fmla="*/ 15 w 31"/>
                  <a:gd name="T9" fmla="*/ 7 h 21"/>
                  <a:gd name="T10" fmla="*/ 15 w 31"/>
                  <a:gd name="T11" fmla="*/ 7 h 21"/>
                  <a:gd name="T12" fmla="*/ 15 w 31"/>
                  <a:gd name="T13" fmla="*/ 9 h 21"/>
                  <a:gd name="T14" fmla="*/ 12 w 31"/>
                  <a:gd name="T15" fmla="*/ 21 h 21"/>
                  <a:gd name="T16" fmla="*/ 6 w 31"/>
                  <a:gd name="T17" fmla="*/ 21 h 21"/>
                  <a:gd name="T18" fmla="*/ 0 w 31"/>
                  <a:gd name="T19" fmla="*/ 0 h 21"/>
                  <a:gd name="T20" fmla="*/ 5 w 31"/>
                  <a:gd name="T21" fmla="*/ 0 h 21"/>
                  <a:gd name="T22" fmla="*/ 8 w 31"/>
                  <a:gd name="T23" fmla="*/ 13 h 21"/>
                  <a:gd name="T24" fmla="*/ 9 w 31"/>
                  <a:gd name="T25" fmla="*/ 16 h 21"/>
                  <a:gd name="T26" fmla="*/ 9 w 31"/>
                  <a:gd name="T27" fmla="*/ 16 h 21"/>
                  <a:gd name="T28" fmla="*/ 10 w 31"/>
                  <a:gd name="T29" fmla="*/ 13 h 21"/>
                  <a:gd name="T30" fmla="*/ 13 w 31"/>
                  <a:gd name="T31" fmla="*/ 0 h 21"/>
                  <a:gd name="T32" fmla="*/ 18 w 31"/>
                  <a:gd name="T33" fmla="*/ 0 h 21"/>
                  <a:gd name="T34" fmla="*/ 22 w 31"/>
                  <a:gd name="T35" fmla="*/ 13 h 21"/>
                  <a:gd name="T36" fmla="*/ 22 w 31"/>
                  <a:gd name="T37" fmla="*/ 16 h 21"/>
                  <a:gd name="T38" fmla="*/ 22 w 31"/>
                  <a:gd name="T39" fmla="*/ 16 h 21"/>
                  <a:gd name="T40" fmla="*/ 23 w 31"/>
                  <a:gd name="T41" fmla="*/ 12 h 21"/>
                  <a:gd name="T42" fmla="*/ 26 w 31"/>
                  <a:gd name="T43" fmla="*/ 0 h 21"/>
                  <a:gd name="T44" fmla="*/ 31 w 31"/>
                  <a:gd name="T45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1" h="21">
                    <a:moveTo>
                      <a:pt x="31" y="0"/>
                    </a:moveTo>
                    <a:cubicBezTo>
                      <a:pt x="29" y="7"/>
                      <a:pt x="27" y="14"/>
                      <a:pt x="25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9"/>
                      <a:pt x="16" y="9"/>
                      <a:pt x="16" y="9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7"/>
                      <a:pt x="15" y="7"/>
                      <a:pt x="15" y="7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4" y="14"/>
                      <a:pt x="2" y="7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6" y="5"/>
                      <a:pt x="7" y="9"/>
                      <a:pt x="8" y="13"/>
                    </a:cubicBezTo>
                    <a:cubicBezTo>
                      <a:pt x="9" y="14"/>
                      <a:pt x="9" y="15"/>
                      <a:pt x="9" y="16"/>
                    </a:cubicBezTo>
                    <a:cubicBezTo>
                      <a:pt x="9" y="16"/>
                      <a:pt x="9" y="16"/>
                      <a:pt x="9" y="16"/>
                    </a:cubicBezTo>
                    <a:cubicBezTo>
                      <a:pt x="10" y="13"/>
                      <a:pt x="10" y="13"/>
                      <a:pt x="10" y="13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2" y="16"/>
                      <a:pt x="22" y="16"/>
                      <a:pt x="22" y="16"/>
                    </a:cubicBezTo>
                    <a:cubicBezTo>
                      <a:pt x="23" y="15"/>
                      <a:pt x="23" y="13"/>
                      <a:pt x="23" y="12"/>
                    </a:cubicBezTo>
                    <a:cubicBezTo>
                      <a:pt x="24" y="8"/>
                      <a:pt x="25" y="4"/>
                      <a:pt x="26" y="0"/>
                    </a:cubicBezTo>
                    <a:lnTo>
                      <a:pt x="31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9" name="Oval 29"/>
              <p:cNvSpPr>
                <a:spLocks noChangeArrowheads="1"/>
              </p:cNvSpPr>
              <p:nvPr/>
            </p:nvSpPr>
            <p:spPr bwMode="auto">
              <a:xfrm>
                <a:off x="3819525" y="6042025"/>
                <a:ext cx="19050" cy="22225"/>
              </a:xfrm>
              <a:prstGeom prst="ellipse">
                <a:avLst/>
              </a:pr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0" name="Freeform 30"/>
              <p:cNvSpPr>
                <a:spLocks/>
              </p:cNvSpPr>
              <p:nvPr/>
            </p:nvSpPr>
            <p:spPr bwMode="auto">
              <a:xfrm>
                <a:off x="3851275" y="5997575"/>
                <a:ext cx="50800" cy="66675"/>
              </a:xfrm>
              <a:custGeom>
                <a:avLst/>
                <a:gdLst>
                  <a:gd name="T0" fmla="*/ 16 w 16"/>
                  <a:gd name="T1" fmla="*/ 20 h 21"/>
                  <a:gd name="T2" fmla="*/ 10 w 16"/>
                  <a:gd name="T3" fmla="*/ 21 h 21"/>
                  <a:gd name="T4" fmla="*/ 0 w 16"/>
                  <a:gd name="T5" fmla="*/ 11 h 21"/>
                  <a:gd name="T6" fmla="*/ 10 w 16"/>
                  <a:gd name="T7" fmla="*/ 0 h 21"/>
                  <a:gd name="T8" fmla="*/ 16 w 16"/>
                  <a:gd name="T9" fmla="*/ 1 h 21"/>
                  <a:gd name="T10" fmla="*/ 14 w 16"/>
                  <a:gd name="T11" fmla="*/ 5 h 21"/>
                  <a:gd name="T12" fmla="*/ 11 w 16"/>
                  <a:gd name="T13" fmla="*/ 4 h 21"/>
                  <a:gd name="T14" fmla="*/ 6 w 16"/>
                  <a:gd name="T15" fmla="*/ 10 h 21"/>
                  <a:gd name="T16" fmla="*/ 11 w 16"/>
                  <a:gd name="T17" fmla="*/ 17 h 21"/>
                  <a:gd name="T18" fmla="*/ 15 w 16"/>
                  <a:gd name="T19" fmla="*/ 16 h 21"/>
                  <a:gd name="T20" fmla="*/ 16 w 16"/>
                  <a:gd name="T21" fmla="*/ 2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6" h="21">
                    <a:moveTo>
                      <a:pt x="16" y="20"/>
                    </a:moveTo>
                    <a:cubicBezTo>
                      <a:pt x="14" y="21"/>
                      <a:pt x="12" y="21"/>
                      <a:pt x="10" y="21"/>
                    </a:cubicBezTo>
                    <a:cubicBezTo>
                      <a:pt x="3" y="21"/>
                      <a:pt x="0" y="17"/>
                      <a:pt x="0" y="11"/>
                    </a:cubicBezTo>
                    <a:cubicBezTo>
                      <a:pt x="0" y="4"/>
                      <a:pt x="4" y="0"/>
                      <a:pt x="10" y="0"/>
                    </a:cubicBezTo>
                    <a:cubicBezTo>
                      <a:pt x="12" y="0"/>
                      <a:pt x="14" y="0"/>
                      <a:pt x="16" y="1"/>
                    </a:cubicBezTo>
                    <a:cubicBezTo>
                      <a:pt x="14" y="5"/>
                      <a:pt x="14" y="5"/>
                      <a:pt x="14" y="5"/>
                    </a:cubicBezTo>
                    <a:cubicBezTo>
                      <a:pt x="13" y="4"/>
                      <a:pt x="12" y="4"/>
                      <a:pt x="11" y="4"/>
                    </a:cubicBezTo>
                    <a:cubicBezTo>
                      <a:pt x="7" y="4"/>
                      <a:pt x="6" y="6"/>
                      <a:pt x="6" y="10"/>
                    </a:cubicBezTo>
                    <a:cubicBezTo>
                      <a:pt x="6" y="15"/>
                      <a:pt x="7" y="17"/>
                      <a:pt x="11" y="17"/>
                    </a:cubicBezTo>
                    <a:cubicBezTo>
                      <a:pt x="12" y="17"/>
                      <a:pt x="14" y="17"/>
                      <a:pt x="15" y="16"/>
                    </a:cubicBezTo>
                    <a:lnTo>
                      <a:pt x="16" y="2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1" name="Freeform 31"/>
              <p:cNvSpPr>
                <a:spLocks/>
              </p:cNvSpPr>
              <p:nvPr/>
            </p:nvSpPr>
            <p:spPr bwMode="auto">
              <a:xfrm>
                <a:off x="3911600" y="5997575"/>
                <a:ext cx="47625" cy="66675"/>
              </a:xfrm>
              <a:custGeom>
                <a:avLst/>
                <a:gdLst>
                  <a:gd name="T0" fmla="*/ 6 w 15"/>
                  <a:gd name="T1" fmla="*/ 21 h 21"/>
                  <a:gd name="T2" fmla="*/ 0 w 15"/>
                  <a:gd name="T3" fmla="*/ 20 h 21"/>
                  <a:gd name="T4" fmla="*/ 1 w 15"/>
                  <a:gd name="T5" fmla="*/ 16 h 21"/>
                  <a:gd name="T6" fmla="*/ 6 w 15"/>
                  <a:gd name="T7" fmla="*/ 17 h 21"/>
                  <a:gd name="T8" fmla="*/ 9 w 15"/>
                  <a:gd name="T9" fmla="*/ 15 h 21"/>
                  <a:gd name="T10" fmla="*/ 6 w 15"/>
                  <a:gd name="T11" fmla="*/ 12 h 21"/>
                  <a:gd name="T12" fmla="*/ 0 w 15"/>
                  <a:gd name="T13" fmla="*/ 6 h 21"/>
                  <a:gd name="T14" fmla="*/ 8 w 15"/>
                  <a:gd name="T15" fmla="*/ 0 h 21"/>
                  <a:gd name="T16" fmla="*/ 13 w 15"/>
                  <a:gd name="T17" fmla="*/ 0 h 21"/>
                  <a:gd name="T18" fmla="*/ 13 w 15"/>
                  <a:gd name="T19" fmla="*/ 4 h 21"/>
                  <a:gd name="T20" fmla="*/ 9 w 15"/>
                  <a:gd name="T21" fmla="*/ 4 h 21"/>
                  <a:gd name="T22" fmla="*/ 6 w 15"/>
                  <a:gd name="T23" fmla="*/ 6 h 21"/>
                  <a:gd name="T24" fmla="*/ 9 w 15"/>
                  <a:gd name="T25" fmla="*/ 9 h 21"/>
                  <a:gd name="T26" fmla="*/ 15 w 15"/>
                  <a:gd name="T27" fmla="*/ 14 h 21"/>
                  <a:gd name="T28" fmla="*/ 6 w 15"/>
                  <a:gd name="T29" fmla="*/ 21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5" h="21">
                    <a:moveTo>
                      <a:pt x="6" y="21"/>
                    </a:moveTo>
                    <a:cubicBezTo>
                      <a:pt x="4" y="21"/>
                      <a:pt x="2" y="21"/>
                      <a:pt x="0" y="20"/>
                    </a:cubicBezTo>
                    <a:cubicBezTo>
                      <a:pt x="1" y="16"/>
                      <a:pt x="1" y="16"/>
                      <a:pt x="1" y="16"/>
                    </a:cubicBezTo>
                    <a:cubicBezTo>
                      <a:pt x="3" y="17"/>
                      <a:pt x="5" y="17"/>
                      <a:pt x="6" y="17"/>
                    </a:cubicBezTo>
                    <a:cubicBezTo>
                      <a:pt x="8" y="17"/>
                      <a:pt x="9" y="16"/>
                      <a:pt x="9" y="15"/>
                    </a:cubicBezTo>
                    <a:cubicBezTo>
                      <a:pt x="9" y="14"/>
                      <a:pt x="8" y="13"/>
                      <a:pt x="6" y="12"/>
                    </a:cubicBezTo>
                    <a:cubicBezTo>
                      <a:pt x="3" y="11"/>
                      <a:pt x="0" y="10"/>
                      <a:pt x="0" y="6"/>
                    </a:cubicBezTo>
                    <a:cubicBezTo>
                      <a:pt x="0" y="2"/>
                      <a:pt x="3" y="0"/>
                      <a:pt x="8" y="0"/>
                    </a:cubicBezTo>
                    <a:cubicBezTo>
                      <a:pt x="10" y="0"/>
                      <a:pt x="12" y="0"/>
                      <a:pt x="13" y="0"/>
                    </a:cubicBezTo>
                    <a:cubicBezTo>
                      <a:pt x="13" y="4"/>
                      <a:pt x="13" y="4"/>
                      <a:pt x="13" y="4"/>
                    </a:cubicBezTo>
                    <a:cubicBezTo>
                      <a:pt x="11" y="4"/>
                      <a:pt x="10" y="4"/>
                      <a:pt x="9" y="4"/>
                    </a:cubicBezTo>
                    <a:cubicBezTo>
                      <a:pt x="6" y="4"/>
                      <a:pt x="6" y="5"/>
                      <a:pt x="6" y="6"/>
                    </a:cubicBezTo>
                    <a:cubicBezTo>
                      <a:pt x="6" y="7"/>
                      <a:pt x="7" y="8"/>
                      <a:pt x="9" y="9"/>
                    </a:cubicBezTo>
                    <a:cubicBezTo>
                      <a:pt x="13" y="10"/>
                      <a:pt x="15" y="11"/>
                      <a:pt x="15" y="14"/>
                    </a:cubicBezTo>
                    <a:cubicBezTo>
                      <a:pt x="15" y="18"/>
                      <a:pt x="11" y="21"/>
                      <a:pt x="6" y="21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2" name="Freeform 32"/>
              <p:cNvSpPr>
                <a:spLocks noEditPoints="1"/>
              </p:cNvSpPr>
              <p:nvPr/>
            </p:nvSpPr>
            <p:spPr bwMode="auto">
              <a:xfrm>
                <a:off x="3965575" y="5969000"/>
                <a:ext cx="28575" cy="95250"/>
              </a:xfrm>
              <a:custGeom>
                <a:avLst/>
                <a:gdLst>
                  <a:gd name="T0" fmla="*/ 4 w 9"/>
                  <a:gd name="T1" fmla="*/ 30 h 30"/>
                  <a:gd name="T2" fmla="*/ 4 w 9"/>
                  <a:gd name="T3" fmla="*/ 13 h 30"/>
                  <a:gd name="T4" fmla="*/ 0 w 9"/>
                  <a:gd name="T5" fmla="*/ 13 h 30"/>
                  <a:gd name="T6" fmla="*/ 0 w 9"/>
                  <a:gd name="T7" fmla="*/ 9 h 30"/>
                  <a:gd name="T8" fmla="*/ 9 w 9"/>
                  <a:gd name="T9" fmla="*/ 9 h 30"/>
                  <a:gd name="T10" fmla="*/ 9 w 9"/>
                  <a:gd name="T11" fmla="*/ 30 h 30"/>
                  <a:gd name="T12" fmla="*/ 4 w 9"/>
                  <a:gd name="T13" fmla="*/ 30 h 30"/>
                  <a:gd name="T14" fmla="*/ 6 w 9"/>
                  <a:gd name="T15" fmla="*/ 6 h 30"/>
                  <a:gd name="T16" fmla="*/ 3 w 9"/>
                  <a:gd name="T17" fmla="*/ 3 h 30"/>
                  <a:gd name="T18" fmla="*/ 6 w 9"/>
                  <a:gd name="T19" fmla="*/ 0 h 30"/>
                  <a:gd name="T20" fmla="*/ 9 w 9"/>
                  <a:gd name="T21" fmla="*/ 3 h 30"/>
                  <a:gd name="T22" fmla="*/ 6 w 9"/>
                  <a:gd name="T23" fmla="*/ 6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" h="30">
                    <a:moveTo>
                      <a:pt x="4" y="30"/>
                    </a:moveTo>
                    <a:cubicBezTo>
                      <a:pt x="4" y="13"/>
                      <a:pt x="4" y="13"/>
                      <a:pt x="4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9" y="9"/>
                      <a:pt x="9" y="9"/>
                      <a:pt x="9" y="9"/>
                    </a:cubicBezTo>
                    <a:cubicBezTo>
                      <a:pt x="9" y="30"/>
                      <a:pt x="9" y="30"/>
                      <a:pt x="9" y="30"/>
                    </a:cubicBezTo>
                    <a:lnTo>
                      <a:pt x="4" y="30"/>
                    </a:lnTo>
                    <a:close/>
                    <a:moveTo>
                      <a:pt x="6" y="6"/>
                    </a:moveTo>
                    <a:cubicBezTo>
                      <a:pt x="4" y="6"/>
                      <a:pt x="3" y="5"/>
                      <a:pt x="3" y="3"/>
                    </a:cubicBezTo>
                    <a:cubicBezTo>
                      <a:pt x="3" y="1"/>
                      <a:pt x="4" y="0"/>
                      <a:pt x="6" y="0"/>
                    </a:cubicBezTo>
                    <a:cubicBezTo>
                      <a:pt x="8" y="0"/>
                      <a:pt x="9" y="1"/>
                      <a:pt x="9" y="3"/>
                    </a:cubicBezTo>
                    <a:cubicBezTo>
                      <a:pt x="9" y="5"/>
                      <a:pt x="8" y="6"/>
                      <a:pt x="6" y="6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3" name="Freeform 33"/>
              <p:cNvSpPr>
                <a:spLocks/>
              </p:cNvSpPr>
              <p:nvPr/>
            </p:nvSpPr>
            <p:spPr bwMode="auto">
              <a:xfrm>
                <a:off x="4013200" y="5997575"/>
                <a:ext cx="39687" cy="66675"/>
              </a:xfrm>
              <a:custGeom>
                <a:avLst/>
                <a:gdLst>
                  <a:gd name="T0" fmla="*/ 11 w 12"/>
                  <a:gd name="T1" fmla="*/ 5 h 21"/>
                  <a:gd name="T2" fmla="*/ 9 w 12"/>
                  <a:gd name="T3" fmla="*/ 5 h 21"/>
                  <a:gd name="T4" fmla="*/ 5 w 12"/>
                  <a:gd name="T5" fmla="*/ 8 h 21"/>
                  <a:gd name="T6" fmla="*/ 5 w 12"/>
                  <a:gd name="T7" fmla="*/ 21 h 21"/>
                  <a:gd name="T8" fmla="*/ 0 w 12"/>
                  <a:gd name="T9" fmla="*/ 21 h 21"/>
                  <a:gd name="T10" fmla="*/ 0 w 12"/>
                  <a:gd name="T11" fmla="*/ 0 h 21"/>
                  <a:gd name="T12" fmla="*/ 4 w 12"/>
                  <a:gd name="T13" fmla="*/ 0 h 21"/>
                  <a:gd name="T14" fmla="*/ 4 w 12"/>
                  <a:gd name="T15" fmla="*/ 4 h 21"/>
                  <a:gd name="T16" fmla="*/ 10 w 12"/>
                  <a:gd name="T17" fmla="*/ 0 h 21"/>
                  <a:gd name="T18" fmla="*/ 12 w 12"/>
                  <a:gd name="T19" fmla="*/ 0 h 21"/>
                  <a:gd name="T20" fmla="*/ 11 w 12"/>
                  <a:gd name="T21" fmla="*/ 5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2" h="21">
                    <a:moveTo>
                      <a:pt x="11" y="5"/>
                    </a:moveTo>
                    <a:cubicBezTo>
                      <a:pt x="11" y="5"/>
                      <a:pt x="10" y="5"/>
                      <a:pt x="9" y="5"/>
                    </a:cubicBezTo>
                    <a:cubicBezTo>
                      <a:pt x="8" y="5"/>
                      <a:pt x="7" y="6"/>
                      <a:pt x="5" y="8"/>
                    </a:cubicBezTo>
                    <a:cubicBezTo>
                      <a:pt x="5" y="21"/>
                      <a:pt x="5" y="21"/>
                      <a:pt x="5" y="21"/>
                    </a:cubicBezTo>
                    <a:cubicBezTo>
                      <a:pt x="0" y="21"/>
                      <a:pt x="0" y="21"/>
                      <a:pt x="0" y="21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6" y="1"/>
                      <a:pt x="8" y="0"/>
                      <a:pt x="10" y="0"/>
                    </a:cubicBezTo>
                    <a:cubicBezTo>
                      <a:pt x="11" y="0"/>
                      <a:pt x="11" y="0"/>
                      <a:pt x="12" y="0"/>
                    </a:cubicBezTo>
                    <a:lnTo>
                      <a:pt x="11" y="5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4" name="Freeform 34"/>
              <p:cNvSpPr>
                <a:spLocks noEditPoints="1"/>
              </p:cNvSpPr>
              <p:nvPr/>
            </p:nvSpPr>
            <p:spPr bwMode="auto">
              <a:xfrm>
                <a:off x="4062413" y="5997575"/>
                <a:ext cx="66675" cy="66675"/>
              </a:xfrm>
              <a:custGeom>
                <a:avLst/>
                <a:gdLst>
                  <a:gd name="T0" fmla="*/ 10 w 21"/>
                  <a:gd name="T1" fmla="*/ 21 h 21"/>
                  <a:gd name="T2" fmla="*/ 0 w 21"/>
                  <a:gd name="T3" fmla="*/ 11 h 21"/>
                  <a:gd name="T4" fmla="*/ 10 w 21"/>
                  <a:gd name="T5" fmla="*/ 0 h 21"/>
                  <a:gd name="T6" fmla="*/ 21 w 21"/>
                  <a:gd name="T7" fmla="*/ 10 h 21"/>
                  <a:gd name="T8" fmla="*/ 10 w 21"/>
                  <a:gd name="T9" fmla="*/ 21 h 21"/>
                  <a:gd name="T10" fmla="*/ 10 w 21"/>
                  <a:gd name="T11" fmla="*/ 4 h 21"/>
                  <a:gd name="T12" fmla="*/ 5 w 21"/>
                  <a:gd name="T13" fmla="*/ 10 h 21"/>
                  <a:gd name="T14" fmla="*/ 10 w 21"/>
                  <a:gd name="T15" fmla="*/ 17 h 21"/>
                  <a:gd name="T16" fmla="*/ 15 w 21"/>
                  <a:gd name="T17" fmla="*/ 11 h 21"/>
                  <a:gd name="T18" fmla="*/ 10 w 21"/>
                  <a:gd name="T19" fmla="*/ 4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1" h="21">
                    <a:moveTo>
                      <a:pt x="10" y="21"/>
                    </a:moveTo>
                    <a:cubicBezTo>
                      <a:pt x="3" y="21"/>
                      <a:pt x="0" y="17"/>
                      <a:pt x="0" y="11"/>
                    </a:cubicBezTo>
                    <a:cubicBezTo>
                      <a:pt x="0" y="4"/>
                      <a:pt x="3" y="0"/>
                      <a:pt x="10" y="0"/>
                    </a:cubicBezTo>
                    <a:cubicBezTo>
                      <a:pt x="17" y="0"/>
                      <a:pt x="21" y="4"/>
                      <a:pt x="21" y="10"/>
                    </a:cubicBezTo>
                    <a:cubicBezTo>
                      <a:pt x="21" y="17"/>
                      <a:pt x="17" y="21"/>
                      <a:pt x="10" y="21"/>
                    </a:cubicBezTo>
                    <a:moveTo>
                      <a:pt x="10" y="4"/>
                    </a:moveTo>
                    <a:cubicBezTo>
                      <a:pt x="7" y="4"/>
                      <a:pt x="5" y="7"/>
                      <a:pt x="5" y="10"/>
                    </a:cubicBezTo>
                    <a:cubicBezTo>
                      <a:pt x="5" y="14"/>
                      <a:pt x="6" y="17"/>
                      <a:pt x="10" y="17"/>
                    </a:cubicBezTo>
                    <a:cubicBezTo>
                      <a:pt x="14" y="17"/>
                      <a:pt x="15" y="14"/>
                      <a:pt x="15" y="11"/>
                    </a:cubicBezTo>
                    <a:cubicBezTo>
                      <a:pt x="15" y="6"/>
                      <a:pt x="14" y="4"/>
                      <a:pt x="10" y="4"/>
                    </a:cubicBezTo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5" name="Oval 35"/>
              <p:cNvSpPr>
                <a:spLocks noChangeArrowheads="1"/>
              </p:cNvSpPr>
              <p:nvPr/>
            </p:nvSpPr>
            <p:spPr bwMode="auto">
              <a:xfrm>
                <a:off x="4141788" y="6042025"/>
                <a:ext cx="19050" cy="22225"/>
              </a:xfrm>
              <a:prstGeom prst="ellipse">
                <a:avLst/>
              </a:pr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6" name="Freeform 36"/>
              <p:cNvSpPr>
                <a:spLocks noEditPoints="1"/>
              </p:cNvSpPr>
              <p:nvPr/>
            </p:nvSpPr>
            <p:spPr bwMode="auto">
              <a:xfrm>
                <a:off x="4176713" y="5997575"/>
                <a:ext cx="57150" cy="66675"/>
              </a:xfrm>
              <a:custGeom>
                <a:avLst/>
                <a:gdLst>
                  <a:gd name="T0" fmla="*/ 14 w 18"/>
                  <a:gd name="T1" fmla="*/ 21 h 21"/>
                  <a:gd name="T2" fmla="*/ 13 w 18"/>
                  <a:gd name="T3" fmla="*/ 19 h 21"/>
                  <a:gd name="T4" fmla="*/ 7 w 18"/>
                  <a:gd name="T5" fmla="*/ 21 h 21"/>
                  <a:gd name="T6" fmla="*/ 0 w 18"/>
                  <a:gd name="T7" fmla="*/ 15 h 21"/>
                  <a:gd name="T8" fmla="*/ 10 w 18"/>
                  <a:gd name="T9" fmla="*/ 8 h 21"/>
                  <a:gd name="T10" fmla="*/ 13 w 18"/>
                  <a:gd name="T11" fmla="*/ 8 h 21"/>
                  <a:gd name="T12" fmla="*/ 13 w 18"/>
                  <a:gd name="T13" fmla="*/ 7 h 21"/>
                  <a:gd name="T14" fmla="*/ 8 w 18"/>
                  <a:gd name="T15" fmla="*/ 4 h 21"/>
                  <a:gd name="T16" fmla="*/ 2 w 18"/>
                  <a:gd name="T17" fmla="*/ 5 h 21"/>
                  <a:gd name="T18" fmla="*/ 2 w 18"/>
                  <a:gd name="T19" fmla="*/ 1 h 21"/>
                  <a:gd name="T20" fmla="*/ 9 w 18"/>
                  <a:gd name="T21" fmla="*/ 0 h 21"/>
                  <a:gd name="T22" fmla="*/ 18 w 18"/>
                  <a:gd name="T23" fmla="*/ 7 h 21"/>
                  <a:gd name="T24" fmla="*/ 18 w 18"/>
                  <a:gd name="T25" fmla="*/ 21 h 21"/>
                  <a:gd name="T26" fmla="*/ 14 w 18"/>
                  <a:gd name="T27" fmla="*/ 21 h 21"/>
                  <a:gd name="T28" fmla="*/ 13 w 18"/>
                  <a:gd name="T29" fmla="*/ 12 h 21"/>
                  <a:gd name="T30" fmla="*/ 10 w 18"/>
                  <a:gd name="T31" fmla="*/ 12 h 21"/>
                  <a:gd name="T32" fmla="*/ 5 w 18"/>
                  <a:gd name="T33" fmla="*/ 15 h 21"/>
                  <a:gd name="T34" fmla="*/ 8 w 18"/>
                  <a:gd name="T35" fmla="*/ 17 h 21"/>
                  <a:gd name="T36" fmla="*/ 13 w 18"/>
                  <a:gd name="T37" fmla="*/ 15 h 21"/>
                  <a:gd name="T38" fmla="*/ 13 w 18"/>
                  <a:gd name="T39" fmla="*/ 12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8" h="21">
                    <a:moveTo>
                      <a:pt x="14" y="21"/>
                    </a:moveTo>
                    <a:cubicBezTo>
                      <a:pt x="13" y="19"/>
                      <a:pt x="13" y="19"/>
                      <a:pt x="13" y="19"/>
                    </a:cubicBezTo>
                    <a:cubicBezTo>
                      <a:pt x="12" y="20"/>
                      <a:pt x="10" y="21"/>
                      <a:pt x="7" y="21"/>
                    </a:cubicBezTo>
                    <a:cubicBezTo>
                      <a:pt x="3" y="21"/>
                      <a:pt x="0" y="19"/>
                      <a:pt x="0" y="15"/>
                    </a:cubicBezTo>
                    <a:cubicBezTo>
                      <a:pt x="0" y="10"/>
                      <a:pt x="4" y="8"/>
                      <a:pt x="10" y="8"/>
                    </a:cubicBezTo>
                    <a:cubicBezTo>
                      <a:pt x="13" y="8"/>
                      <a:pt x="13" y="8"/>
                      <a:pt x="13" y="8"/>
                    </a:cubicBezTo>
                    <a:cubicBezTo>
                      <a:pt x="13" y="7"/>
                      <a:pt x="13" y="7"/>
                      <a:pt x="13" y="7"/>
                    </a:cubicBezTo>
                    <a:cubicBezTo>
                      <a:pt x="13" y="5"/>
                      <a:pt x="12" y="4"/>
                      <a:pt x="8" y="4"/>
                    </a:cubicBezTo>
                    <a:cubicBezTo>
                      <a:pt x="6" y="4"/>
                      <a:pt x="4" y="4"/>
                      <a:pt x="2" y="5"/>
                    </a:cubicBezTo>
                    <a:cubicBezTo>
                      <a:pt x="2" y="1"/>
                      <a:pt x="2" y="1"/>
                      <a:pt x="2" y="1"/>
                    </a:cubicBezTo>
                    <a:cubicBezTo>
                      <a:pt x="4" y="0"/>
                      <a:pt x="6" y="0"/>
                      <a:pt x="9" y="0"/>
                    </a:cubicBezTo>
                    <a:cubicBezTo>
                      <a:pt x="15" y="0"/>
                      <a:pt x="18" y="2"/>
                      <a:pt x="18" y="7"/>
                    </a:cubicBezTo>
                    <a:cubicBezTo>
                      <a:pt x="18" y="21"/>
                      <a:pt x="18" y="21"/>
                      <a:pt x="18" y="21"/>
                    </a:cubicBezTo>
                    <a:lnTo>
                      <a:pt x="14" y="21"/>
                    </a:lnTo>
                    <a:close/>
                    <a:moveTo>
                      <a:pt x="13" y="12"/>
                    </a:moveTo>
                    <a:cubicBezTo>
                      <a:pt x="10" y="12"/>
                      <a:pt x="10" y="12"/>
                      <a:pt x="10" y="12"/>
                    </a:cubicBezTo>
                    <a:cubicBezTo>
                      <a:pt x="7" y="12"/>
                      <a:pt x="5" y="13"/>
                      <a:pt x="5" y="15"/>
                    </a:cubicBezTo>
                    <a:cubicBezTo>
                      <a:pt x="5" y="16"/>
                      <a:pt x="6" y="17"/>
                      <a:pt x="8" y="17"/>
                    </a:cubicBezTo>
                    <a:cubicBezTo>
                      <a:pt x="10" y="17"/>
                      <a:pt x="11" y="17"/>
                      <a:pt x="13" y="15"/>
                    </a:cubicBezTo>
                    <a:lnTo>
                      <a:pt x="13" y="12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57" name="Freeform 37"/>
              <p:cNvSpPr>
                <a:spLocks/>
              </p:cNvSpPr>
              <p:nvPr/>
            </p:nvSpPr>
            <p:spPr bwMode="auto">
              <a:xfrm>
                <a:off x="4252913" y="5997575"/>
                <a:ext cx="57150" cy="66675"/>
              </a:xfrm>
              <a:custGeom>
                <a:avLst/>
                <a:gdLst>
                  <a:gd name="T0" fmla="*/ 14 w 18"/>
                  <a:gd name="T1" fmla="*/ 21 h 21"/>
                  <a:gd name="T2" fmla="*/ 14 w 18"/>
                  <a:gd name="T3" fmla="*/ 18 h 21"/>
                  <a:gd name="T4" fmla="*/ 7 w 18"/>
                  <a:gd name="T5" fmla="*/ 21 h 21"/>
                  <a:gd name="T6" fmla="*/ 0 w 18"/>
                  <a:gd name="T7" fmla="*/ 13 h 21"/>
                  <a:gd name="T8" fmla="*/ 0 w 18"/>
                  <a:gd name="T9" fmla="*/ 0 h 21"/>
                  <a:gd name="T10" fmla="*/ 5 w 18"/>
                  <a:gd name="T11" fmla="*/ 0 h 21"/>
                  <a:gd name="T12" fmla="*/ 5 w 18"/>
                  <a:gd name="T13" fmla="*/ 12 h 21"/>
                  <a:gd name="T14" fmla="*/ 8 w 18"/>
                  <a:gd name="T15" fmla="*/ 17 h 21"/>
                  <a:gd name="T16" fmla="*/ 13 w 18"/>
                  <a:gd name="T17" fmla="*/ 14 h 21"/>
                  <a:gd name="T18" fmla="*/ 13 w 18"/>
                  <a:gd name="T19" fmla="*/ 0 h 21"/>
                  <a:gd name="T20" fmla="*/ 18 w 18"/>
                  <a:gd name="T21" fmla="*/ 0 h 21"/>
                  <a:gd name="T22" fmla="*/ 18 w 18"/>
                  <a:gd name="T23" fmla="*/ 21 h 21"/>
                  <a:gd name="T24" fmla="*/ 14 w 18"/>
                  <a:gd name="T25" fmla="*/ 21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8" h="21">
                    <a:moveTo>
                      <a:pt x="14" y="21"/>
                    </a:moveTo>
                    <a:cubicBezTo>
                      <a:pt x="14" y="18"/>
                      <a:pt x="14" y="18"/>
                      <a:pt x="14" y="18"/>
                    </a:cubicBezTo>
                    <a:cubicBezTo>
                      <a:pt x="12" y="20"/>
                      <a:pt x="10" y="21"/>
                      <a:pt x="7" y="21"/>
                    </a:cubicBezTo>
                    <a:cubicBezTo>
                      <a:pt x="2" y="21"/>
                      <a:pt x="0" y="18"/>
                      <a:pt x="0" y="1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5" y="12"/>
                      <a:pt x="5" y="12"/>
                      <a:pt x="5" y="12"/>
                    </a:cubicBezTo>
                    <a:cubicBezTo>
                      <a:pt x="5" y="15"/>
                      <a:pt x="6" y="17"/>
                      <a:pt x="8" y="17"/>
                    </a:cubicBezTo>
                    <a:cubicBezTo>
                      <a:pt x="10" y="17"/>
                      <a:pt x="11" y="16"/>
                      <a:pt x="13" y="14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18" y="21"/>
                      <a:pt x="18" y="21"/>
                      <a:pt x="18" y="21"/>
                    </a:cubicBezTo>
                    <a:lnTo>
                      <a:pt x="14" y="21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</p:grpSp>
      <p:sp>
        <p:nvSpPr>
          <p:cNvPr id="2" name="Title 1"/>
          <p:cNvSpPr>
            <a:spLocks noGrp="1"/>
          </p:cNvSpPr>
          <p:nvPr userDrawn="1">
            <p:ph type="ctrTitle"/>
          </p:nvPr>
        </p:nvSpPr>
        <p:spPr>
          <a:xfrm>
            <a:off x="344440" y="3122613"/>
            <a:ext cx="8467494" cy="1080000"/>
          </a:xfrm>
        </p:spPr>
        <p:txBody>
          <a:bodyPr anchor="b" anchorCtr="0">
            <a:normAutofit/>
          </a:bodyPr>
          <a:lstStyle>
            <a:lvl1pPr algn="l">
              <a:defRPr sz="44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 userDrawn="1">
            <p:ph type="subTitle" idx="1"/>
          </p:nvPr>
        </p:nvSpPr>
        <p:spPr>
          <a:xfrm>
            <a:off x="344440" y="4257092"/>
            <a:ext cx="8475710" cy="360040"/>
          </a:xfrm>
        </p:spPr>
        <p:txBody>
          <a:bodyPr>
            <a:normAutofit/>
          </a:bodyPr>
          <a:lstStyle>
            <a:lvl1pPr marL="0" indent="0" algn="l">
              <a:buNone/>
              <a:defRPr sz="2200" b="1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AU" dirty="0"/>
          </a:p>
        </p:txBody>
      </p:sp>
      <p:sp>
        <p:nvSpPr>
          <p:cNvPr id="27" name="Text Placeholder 14"/>
          <p:cNvSpPr>
            <a:spLocks noGrp="1"/>
          </p:cNvSpPr>
          <p:nvPr userDrawn="1">
            <p:ph type="body" sz="quarter" idx="17"/>
          </p:nvPr>
        </p:nvSpPr>
        <p:spPr>
          <a:xfrm>
            <a:off x="360000" y="5625959"/>
            <a:ext cx="4752000" cy="144000"/>
          </a:xfrm>
        </p:spPr>
        <p:txBody>
          <a:bodyPr anchor="ctr">
            <a:noAutofit/>
          </a:bodyPr>
          <a:lstStyle>
            <a:lvl1pPr>
              <a:buFontTx/>
              <a:buNone/>
              <a:defRPr sz="1200" b="1" cap="all" baseline="0">
                <a:solidFill>
                  <a:schemeClr val="bg1"/>
                </a:solidFill>
              </a:defRPr>
            </a:lvl1pPr>
            <a:lvl2pPr marL="0" indent="0">
              <a:buFontTx/>
              <a:buNone/>
              <a:defRPr sz="1200">
                <a:solidFill>
                  <a:schemeClr val="bg2"/>
                </a:solidFill>
              </a:defRPr>
            </a:lvl2pPr>
            <a:lvl3pPr marL="0" indent="0">
              <a:buFontTx/>
              <a:buNone/>
              <a:defRPr sz="1200">
                <a:solidFill>
                  <a:schemeClr val="bg2"/>
                </a:solidFill>
              </a:defRPr>
            </a:lvl3pPr>
            <a:lvl4pPr marL="0" indent="0">
              <a:buFontTx/>
              <a:buNone/>
              <a:defRPr sz="1200">
                <a:solidFill>
                  <a:schemeClr val="bg2"/>
                </a:solidFill>
              </a:defRPr>
            </a:lvl4pPr>
            <a:lvl5pPr marL="0" indent="0">
              <a:buFontTx/>
              <a:buNone/>
              <a:defRPr sz="1200">
                <a:solidFill>
                  <a:schemeClr val="bg2"/>
                </a:solidFill>
              </a:defRPr>
            </a:lvl5pPr>
            <a:lvl6pPr marL="0" indent="0">
              <a:buFontTx/>
              <a:buNone/>
              <a:defRPr sz="1200">
                <a:solidFill>
                  <a:schemeClr val="bg2"/>
                </a:solidFill>
              </a:defRPr>
            </a:lvl6pPr>
            <a:lvl7pPr marL="0" indent="0">
              <a:buFontTx/>
              <a:buNone/>
              <a:defRPr sz="1200">
                <a:solidFill>
                  <a:schemeClr val="bg2"/>
                </a:solidFill>
              </a:defRPr>
            </a:lvl7pPr>
            <a:lvl8pPr marL="0" indent="0">
              <a:buFontTx/>
              <a:buNone/>
              <a:defRPr sz="1200">
                <a:solidFill>
                  <a:schemeClr val="bg2"/>
                </a:solidFill>
              </a:defRPr>
            </a:lvl8pPr>
            <a:lvl9pPr marL="0" indent="0">
              <a:buFontTx/>
              <a:buNone/>
              <a:defRPr sz="1200">
                <a:solidFill>
                  <a:schemeClr val="bg2"/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759787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Alternative 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/>
          <p:cNvGrpSpPr/>
          <p:nvPr userDrawn="1"/>
        </p:nvGrpSpPr>
        <p:grpSpPr>
          <a:xfrm>
            <a:off x="-26988" y="357188"/>
            <a:ext cx="9195409" cy="6140081"/>
            <a:chOff x="-26988" y="357188"/>
            <a:chExt cx="9195409" cy="6140081"/>
          </a:xfrm>
        </p:grpSpPr>
        <p:grpSp>
          <p:nvGrpSpPr>
            <p:cNvPr id="29" name="Group 28"/>
            <p:cNvGrpSpPr/>
            <p:nvPr userDrawn="1"/>
          </p:nvGrpSpPr>
          <p:grpSpPr>
            <a:xfrm>
              <a:off x="608" y="5500319"/>
              <a:ext cx="9167813" cy="996950"/>
              <a:chOff x="608" y="5500319"/>
              <a:chExt cx="9167813" cy="996950"/>
            </a:xfrm>
          </p:grpSpPr>
          <p:grpSp>
            <p:nvGrpSpPr>
              <p:cNvPr id="43" name="Group 22"/>
              <p:cNvGrpSpPr>
                <a:grpSpLocks/>
              </p:cNvGrpSpPr>
              <p:nvPr userDrawn="1"/>
            </p:nvGrpSpPr>
            <p:grpSpPr bwMode="auto">
              <a:xfrm>
                <a:off x="608" y="5500319"/>
                <a:ext cx="9167813" cy="996950"/>
                <a:chOff x="-7938" y="5668963"/>
                <a:chExt cx="9167813" cy="996950"/>
              </a:xfrm>
            </p:grpSpPr>
            <p:sp>
              <p:nvSpPr>
                <p:cNvPr id="58" name="Freeform 11"/>
                <p:cNvSpPr>
                  <a:spLocks noEditPoints="1"/>
                </p:cNvSpPr>
                <p:nvPr userDrawn="1"/>
              </p:nvSpPr>
              <p:spPr bwMode="auto">
                <a:xfrm>
                  <a:off x="-7938" y="5668963"/>
                  <a:ext cx="9167813" cy="996950"/>
                </a:xfrm>
                <a:custGeom>
                  <a:avLst/>
                  <a:gdLst>
                    <a:gd name="T0" fmla="*/ 2880 w 2880"/>
                    <a:gd name="T1" fmla="*/ 20 h 313"/>
                    <a:gd name="T2" fmla="*/ 2789 w 2880"/>
                    <a:gd name="T3" fmla="*/ 20 h 313"/>
                    <a:gd name="T4" fmla="*/ 2313 w 2880"/>
                    <a:gd name="T5" fmla="*/ 137 h 313"/>
                    <a:gd name="T6" fmla="*/ 2784 w 2880"/>
                    <a:gd name="T7" fmla="*/ 313 h 313"/>
                    <a:gd name="T8" fmla="*/ 2880 w 2880"/>
                    <a:gd name="T9" fmla="*/ 313 h 313"/>
                    <a:gd name="T10" fmla="*/ 2880 w 2880"/>
                    <a:gd name="T11" fmla="*/ 20 h 313"/>
                    <a:gd name="T12" fmla="*/ 1860 w 2880"/>
                    <a:gd name="T13" fmla="*/ 0 h 313"/>
                    <a:gd name="T14" fmla="*/ 0 w 2880"/>
                    <a:gd name="T15" fmla="*/ 0 h 313"/>
                    <a:gd name="T16" fmla="*/ 0 w 2880"/>
                    <a:gd name="T17" fmla="*/ 157 h 313"/>
                    <a:gd name="T18" fmla="*/ 2030 w 2880"/>
                    <a:gd name="T19" fmla="*/ 157 h 313"/>
                    <a:gd name="T20" fmla="*/ 2313 w 2880"/>
                    <a:gd name="T21" fmla="*/ 137 h 313"/>
                    <a:gd name="T22" fmla="*/ 2313 w 2880"/>
                    <a:gd name="T23" fmla="*/ 137 h 313"/>
                    <a:gd name="T24" fmla="*/ 2313 w 2880"/>
                    <a:gd name="T25" fmla="*/ 137 h 313"/>
                    <a:gd name="T26" fmla="*/ 1860 w 2880"/>
                    <a:gd name="T27" fmla="*/ 0 h 31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2880" h="313">
                      <a:moveTo>
                        <a:pt x="2880" y="20"/>
                      </a:moveTo>
                      <a:cubicBezTo>
                        <a:pt x="2789" y="20"/>
                        <a:pt x="2789" y="20"/>
                        <a:pt x="2789" y="20"/>
                      </a:cubicBezTo>
                      <a:cubicBezTo>
                        <a:pt x="2500" y="20"/>
                        <a:pt x="2393" y="107"/>
                        <a:pt x="2313" y="137"/>
                      </a:cubicBezTo>
                      <a:cubicBezTo>
                        <a:pt x="2411" y="217"/>
                        <a:pt x="2542" y="313"/>
                        <a:pt x="2784" y="313"/>
                      </a:cubicBezTo>
                      <a:cubicBezTo>
                        <a:pt x="2842" y="313"/>
                        <a:pt x="2880" y="313"/>
                        <a:pt x="2880" y="313"/>
                      </a:cubicBezTo>
                      <a:cubicBezTo>
                        <a:pt x="2880" y="20"/>
                        <a:pt x="2880" y="20"/>
                        <a:pt x="2880" y="20"/>
                      </a:cubicBezTo>
                      <a:moveTo>
                        <a:pt x="1860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157"/>
                        <a:pt x="0" y="157"/>
                        <a:pt x="0" y="157"/>
                      </a:cubicBezTo>
                      <a:cubicBezTo>
                        <a:pt x="2030" y="157"/>
                        <a:pt x="2030" y="157"/>
                        <a:pt x="2030" y="157"/>
                      </a:cubicBezTo>
                      <a:cubicBezTo>
                        <a:pt x="2214" y="157"/>
                        <a:pt x="2274" y="152"/>
                        <a:pt x="2313" y="137"/>
                      </a:cubicBezTo>
                      <a:cubicBezTo>
                        <a:pt x="2313" y="137"/>
                        <a:pt x="2313" y="137"/>
                        <a:pt x="2313" y="137"/>
                      </a:cubicBezTo>
                      <a:cubicBezTo>
                        <a:pt x="2313" y="137"/>
                        <a:pt x="2313" y="137"/>
                        <a:pt x="2313" y="137"/>
                      </a:cubicBezTo>
                      <a:cubicBezTo>
                        <a:pt x="2216" y="57"/>
                        <a:pt x="2053" y="0"/>
                        <a:pt x="1860" y="0"/>
                      </a:cubicBezTo>
                    </a:path>
                  </a:pathLst>
                </a:cu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59" name="Freeform 24"/>
                <p:cNvSpPr>
                  <a:spLocks/>
                </p:cNvSpPr>
                <p:nvPr userDrawn="1"/>
              </p:nvSpPr>
              <p:spPr bwMode="auto">
                <a:xfrm>
                  <a:off x="-7938" y="5732463"/>
                  <a:ext cx="7362826" cy="433387"/>
                </a:xfrm>
                <a:custGeom>
                  <a:avLst/>
                  <a:gdLst>
                    <a:gd name="T0" fmla="*/ 2313 w 2313"/>
                    <a:gd name="T1" fmla="*/ 117 h 136"/>
                    <a:gd name="T2" fmla="*/ 1860 w 2313"/>
                    <a:gd name="T3" fmla="*/ 0 h 136"/>
                    <a:gd name="T4" fmla="*/ 0 w 2313"/>
                    <a:gd name="T5" fmla="*/ 0 h 136"/>
                    <a:gd name="T6" fmla="*/ 0 w 2313"/>
                    <a:gd name="T7" fmla="*/ 136 h 136"/>
                    <a:gd name="T8" fmla="*/ 2030 w 2313"/>
                    <a:gd name="T9" fmla="*/ 136 h 136"/>
                    <a:gd name="T10" fmla="*/ 2313 w 2313"/>
                    <a:gd name="T11" fmla="*/ 117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313" h="136">
                      <a:moveTo>
                        <a:pt x="2313" y="117"/>
                      </a:moveTo>
                      <a:cubicBezTo>
                        <a:pt x="2204" y="55"/>
                        <a:pt x="2053" y="0"/>
                        <a:pt x="1860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136"/>
                        <a:pt x="0" y="136"/>
                        <a:pt x="0" y="136"/>
                      </a:cubicBezTo>
                      <a:cubicBezTo>
                        <a:pt x="2030" y="136"/>
                        <a:pt x="2030" y="136"/>
                        <a:pt x="2030" y="136"/>
                      </a:cubicBezTo>
                      <a:cubicBezTo>
                        <a:pt x="2214" y="136"/>
                        <a:pt x="2274" y="132"/>
                        <a:pt x="2313" y="117"/>
                      </a:cubicBezTo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60" name="Freeform 25"/>
                <p:cNvSpPr>
                  <a:spLocks/>
                </p:cNvSpPr>
                <p:nvPr userDrawn="1"/>
              </p:nvSpPr>
              <p:spPr bwMode="auto">
                <a:xfrm>
                  <a:off x="7354888" y="5732463"/>
                  <a:ext cx="1804987" cy="869950"/>
                </a:xfrm>
                <a:custGeom>
                  <a:avLst/>
                  <a:gdLst>
                    <a:gd name="T0" fmla="*/ 476 w 567"/>
                    <a:gd name="T1" fmla="*/ 0 h 273"/>
                    <a:gd name="T2" fmla="*/ 0 w 567"/>
                    <a:gd name="T3" fmla="*/ 117 h 273"/>
                    <a:gd name="T4" fmla="*/ 471 w 567"/>
                    <a:gd name="T5" fmla="*/ 273 h 273"/>
                    <a:gd name="T6" fmla="*/ 567 w 567"/>
                    <a:gd name="T7" fmla="*/ 273 h 273"/>
                    <a:gd name="T8" fmla="*/ 567 w 567"/>
                    <a:gd name="T9" fmla="*/ 0 h 273"/>
                    <a:gd name="T10" fmla="*/ 476 w 567"/>
                    <a:gd name="T11" fmla="*/ 0 h 2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67" h="273">
                      <a:moveTo>
                        <a:pt x="476" y="0"/>
                      </a:moveTo>
                      <a:cubicBezTo>
                        <a:pt x="187" y="0"/>
                        <a:pt x="80" y="87"/>
                        <a:pt x="0" y="117"/>
                      </a:cubicBezTo>
                      <a:cubicBezTo>
                        <a:pt x="128" y="190"/>
                        <a:pt x="229" y="273"/>
                        <a:pt x="471" y="273"/>
                      </a:cubicBezTo>
                      <a:cubicBezTo>
                        <a:pt x="529" y="273"/>
                        <a:pt x="567" y="273"/>
                        <a:pt x="567" y="273"/>
                      </a:cubicBezTo>
                      <a:cubicBezTo>
                        <a:pt x="567" y="0"/>
                        <a:pt x="567" y="0"/>
                        <a:pt x="567" y="0"/>
                      </a:cubicBezTo>
                      <a:lnTo>
                        <a:pt x="476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</p:grpSp>
          <p:pic>
            <p:nvPicPr>
              <p:cNvPr id="44" name="Picture 78"/>
              <p:cNvPicPr>
                <a:picLocks noChangeAspect="1" noChangeArrowheads="1"/>
              </p:cNvPicPr>
              <p:nvPr userDrawn="1"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8169275" y="5675743"/>
                <a:ext cx="655638" cy="655637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</p:pic>
          <p:grpSp>
            <p:nvGrpSpPr>
              <p:cNvPr id="45" name="Group 19"/>
              <p:cNvGrpSpPr/>
              <p:nvPr userDrawn="1"/>
            </p:nvGrpSpPr>
            <p:grpSpPr>
              <a:xfrm>
                <a:off x="360000" y="5807505"/>
                <a:ext cx="814388" cy="95250"/>
                <a:chOff x="3495675" y="5969000"/>
                <a:chExt cx="814388" cy="95250"/>
              </a:xfrm>
              <a:solidFill>
                <a:schemeClr val="accent1"/>
              </a:solidFill>
            </p:grpSpPr>
            <p:sp>
              <p:nvSpPr>
                <p:cNvPr id="46" name="Freeform 26"/>
                <p:cNvSpPr>
                  <a:spLocks/>
                </p:cNvSpPr>
                <p:nvPr/>
              </p:nvSpPr>
              <p:spPr bwMode="auto">
                <a:xfrm>
                  <a:off x="3495675" y="5997575"/>
                  <a:ext cx="98425" cy="66675"/>
                </a:xfrm>
                <a:custGeom>
                  <a:avLst/>
                  <a:gdLst>
                    <a:gd name="T0" fmla="*/ 31 w 31"/>
                    <a:gd name="T1" fmla="*/ 0 h 21"/>
                    <a:gd name="T2" fmla="*/ 25 w 31"/>
                    <a:gd name="T3" fmla="*/ 21 h 21"/>
                    <a:gd name="T4" fmla="*/ 19 w 31"/>
                    <a:gd name="T5" fmla="*/ 21 h 21"/>
                    <a:gd name="T6" fmla="*/ 16 w 31"/>
                    <a:gd name="T7" fmla="*/ 9 h 21"/>
                    <a:gd name="T8" fmla="*/ 15 w 31"/>
                    <a:gd name="T9" fmla="*/ 7 h 21"/>
                    <a:gd name="T10" fmla="*/ 15 w 31"/>
                    <a:gd name="T11" fmla="*/ 7 h 21"/>
                    <a:gd name="T12" fmla="*/ 15 w 31"/>
                    <a:gd name="T13" fmla="*/ 9 h 21"/>
                    <a:gd name="T14" fmla="*/ 12 w 31"/>
                    <a:gd name="T15" fmla="*/ 21 h 21"/>
                    <a:gd name="T16" fmla="*/ 6 w 31"/>
                    <a:gd name="T17" fmla="*/ 21 h 21"/>
                    <a:gd name="T18" fmla="*/ 0 w 31"/>
                    <a:gd name="T19" fmla="*/ 0 h 21"/>
                    <a:gd name="T20" fmla="*/ 5 w 31"/>
                    <a:gd name="T21" fmla="*/ 0 h 21"/>
                    <a:gd name="T22" fmla="*/ 8 w 31"/>
                    <a:gd name="T23" fmla="*/ 13 h 21"/>
                    <a:gd name="T24" fmla="*/ 9 w 31"/>
                    <a:gd name="T25" fmla="*/ 16 h 21"/>
                    <a:gd name="T26" fmla="*/ 9 w 31"/>
                    <a:gd name="T27" fmla="*/ 16 h 21"/>
                    <a:gd name="T28" fmla="*/ 10 w 31"/>
                    <a:gd name="T29" fmla="*/ 13 h 21"/>
                    <a:gd name="T30" fmla="*/ 13 w 31"/>
                    <a:gd name="T31" fmla="*/ 0 h 21"/>
                    <a:gd name="T32" fmla="*/ 18 w 31"/>
                    <a:gd name="T33" fmla="*/ 0 h 21"/>
                    <a:gd name="T34" fmla="*/ 21 w 31"/>
                    <a:gd name="T35" fmla="*/ 13 h 21"/>
                    <a:gd name="T36" fmla="*/ 22 w 31"/>
                    <a:gd name="T37" fmla="*/ 16 h 21"/>
                    <a:gd name="T38" fmla="*/ 22 w 31"/>
                    <a:gd name="T39" fmla="*/ 16 h 21"/>
                    <a:gd name="T40" fmla="*/ 23 w 31"/>
                    <a:gd name="T41" fmla="*/ 12 h 21"/>
                    <a:gd name="T42" fmla="*/ 26 w 31"/>
                    <a:gd name="T43" fmla="*/ 0 h 21"/>
                    <a:gd name="T44" fmla="*/ 31 w 31"/>
                    <a:gd name="T45" fmla="*/ 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31" h="21">
                      <a:moveTo>
                        <a:pt x="31" y="0"/>
                      </a:moveTo>
                      <a:cubicBezTo>
                        <a:pt x="29" y="7"/>
                        <a:pt x="27" y="14"/>
                        <a:pt x="25" y="21"/>
                      </a:cubicBezTo>
                      <a:cubicBezTo>
                        <a:pt x="19" y="21"/>
                        <a:pt x="19" y="21"/>
                        <a:pt x="19" y="21"/>
                      </a:cubicBezTo>
                      <a:cubicBezTo>
                        <a:pt x="16" y="9"/>
                        <a:pt x="16" y="9"/>
                        <a:pt x="16" y="9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9"/>
                        <a:pt x="15" y="9"/>
                        <a:pt x="15" y="9"/>
                      </a:cubicBezTo>
                      <a:cubicBezTo>
                        <a:pt x="12" y="21"/>
                        <a:pt x="12" y="21"/>
                        <a:pt x="12" y="21"/>
                      </a:cubicBezTo>
                      <a:cubicBezTo>
                        <a:pt x="6" y="21"/>
                        <a:pt x="6" y="21"/>
                        <a:pt x="6" y="21"/>
                      </a:cubicBezTo>
                      <a:cubicBezTo>
                        <a:pt x="4" y="14"/>
                        <a:pt x="1" y="7"/>
                        <a:pt x="0" y="0"/>
                      </a:cubicBezTo>
                      <a:cubicBezTo>
                        <a:pt x="5" y="0"/>
                        <a:pt x="5" y="0"/>
                        <a:pt x="5" y="0"/>
                      </a:cubicBezTo>
                      <a:cubicBezTo>
                        <a:pt x="6" y="5"/>
                        <a:pt x="7" y="9"/>
                        <a:pt x="8" y="13"/>
                      </a:cubicBezTo>
                      <a:cubicBezTo>
                        <a:pt x="8" y="14"/>
                        <a:pt x="9" y="15"/>
                        <a:pt x="9" y="16"/>
                      </a:cubicBezTo>
                      <a:cubicBezTo>
                        <a:pt x="9" y="16"/>
                        <a:pt x="9" y="16"/>
                        <a:pt x="9" y="16"/>
                      </a:cubicBezTo>
                      <a:cubicBezTo>
                        <a:pt x="10" y="13"/>
                        <a:pt x="10" y="13"/>
                        <a:pt x="10" y="13"/>
                      </a:cubicBezTo>
                      <a:cubicBezTo>
                        <a:pt x="13" y="0"/>
                        <a:pt x="13" y="0"/>
                        <a:pt x="13" y="0"/>
                      </a:cubicBezTo>
                      <a:cubicBezTo>
                        <a:pt x="18" y="0"/>
                        <a:pt x="18" y="0"/>
                        <a:pt x="18" y="0"/>
                      </a:cubicBezTo>
                      <a:cubicBezTo>
                        <a:pt x="21" y="13"/>
                        <a:pt x="21" y="13"/>
                        <a:pt x="21" y="13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3" y="15"/>
                        <a:pt x="23" y="13"/>
                        <a:pt x="23" y="12"/>
                      </a:cubicBezTo>
                      <a:cubicBezTo>
                        <a:pt x="24" y="8"/>
                        <a:pt x="25" y="4"/>
                        <a:pt x="26" y="0"/>
                      </a:cubicBezTo>
                      <a:lnTo>
                        <a:pt x="31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7" name="Freeform 27"/>
                <p:cNvSpPr>
                  <a:spLocks/>
                </p:cNvSpPr>
                <p:nvPr/>
              </p:nvSpPr>
              <p:spPr bwMode="auto">
                <a:xfrm>
                  <a:off x="3603625" y="5997575"/>
                  <a:ext cx="98425" cy="66675"/>
                </a:xfrm>
                <a:custGeom>
                  <a:avLst/>
                  <a:gdLst>
                    <a:gd name="T0" fmla="*/ 31 w 31"/>
                    <a:gd name="T1" fmla="*/ 0 h 21"/>
                    <a:gd name="T2" fmla="*/ 25 w 31"/>
                    <a:gd name="T3" fmla="*/ 21 h 21"/>
                    <a:gd name="T4" fmla="*/ 19 w 31"/>
                    <a:gd name="T5" fmla="*/ 21 h 21"/>
                    <a:gd name="T6" fmla="*/ 16 w 31"/>
                    <a:gd name="T7" fmla="*/ 9 h 21"/>
                    <a:gd name="T8" fmla="*/ 15 w 31"/>
                    <a:gd name="T9" fmla="*/ 7 h 21"/>
                    <a:gd name="T10" fmla="*/ 15 w 31"/>
                    <a:gd name="T11" fmla="*/ 7 h 21"/>
                    <a:gd name="T12" fmla="*/ 15 w 31"/>
                    <a:gd name="T13" fmla="*/ 9 h 21"/>
                    <a:gd name="T14" fmla="*/ 12 w 31"/>
                    <a:gd name="T15" fmla="*/ 21 h 21"/>
                    <a:gd name="T16" fmla="*/ 6 w 31"/>
                    <a:gd name="T17" fmla="*/ 21 h 21"/>
                    <a:gd name="T18" fmla="*/ 0 w 31"/>
                    <a:gd name="T19" fmla="*/ 0 h 21"/>
                    <a:gd name="T20" fmla="*/ 5 w 31"/>
                    <a:gd name="T21" fmla="*/ 0 h 21"/>
                    <a:gd name="T22" fmla="*/ 8 w 31"/>
                    <a:gd name="T23" fmla="*/ 13 h 21"/>
                    <a:gd name="T24" fmla="*/ 9 w 31"/>
                    <a:gd name="T25" fmla="*/ 16 h 21"/>
                    <a:gd name="T26" fmla="*/ 9 w 31"/>
                    <a:gd name="T27" fmla="*/ 16 h 21"/>
                    <a:gd name="T28" fmla="*/ 10 w 31"/>
                    <a:gd name="T29" fmla="*/ 13 h 21"/>
                    <a:gd name="T30" fmla="*/ 13 w 31"/>
                    <a:gd name="T31" fmla="*/ 0 h 21"/>
                    <a:gd name="T32" fmla="*/ 18 w 31"/>
                    <a:gd name="T33" fmla="*/ 0 h 21"/>
                    <a:gd name="T34" fmla="*/ 22 w 31"/>
                    <a:gd name="T35" fmla="*/ 13 h 21"/>
                    <a:gd name="T36" fmla="*/ 22 w 31"/>
                    <a:gd name="T37" fmla="*/ 16 h 21"/>
                    <a:gd name="T38" fmla="*/ 22 w 31"/>
                    <a:gd name="T39" fmla="*/ 16 h 21"/>
                    <a:gd name="T40" fmla="*/ 23 w 31"/>
                    <a:gd name="T41" fmla="*/ 12 h 21"/>
                    <a:gd name="T42" fmla="*/ 26 w 31"/>
                    <a:gd name="T43" fmla="*/ 0 h 21"/>
                    <a:gd name="T44" fmla="*/ 31 w 31"/>
                    <a:gd name="T45" fmla="*/ 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31" h="21">
                      <a:moveTo>
                        <a:pt x="31" y="0"/>
                      </a:moveTo>
                      <a:cubicBezTo>
                        <a:pt x="29" y="7"/>
                        <a:pt x="27" y="14"/>
                        <a:pt x="25" y="21"/>
                      </a:cubicBezTo>
                      <a:cubicBezTo>
                        <a:pt x="19" y="21"/>
                        <a:pt x="19" y="21"/>
                        <a:pt x="19" y="21"/>
                      </a:cubicBezTo>
                      <a:cubicBezTo>
                        <a:pt x="16" y="9"/>
                        <a:pt x="16" y="9"/>
                        <a:pt x="16" y="9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9"/>
                        <a:pt x="15" y="9"/>
                        <a:pt x="15" y="9"/>
                      </a:cubicBezTo>
                      <a:cubicBezTo>
                        <a:pt x="12" y="21"/>
                        <a:pt x="12" y="21"/>
                        <a:pt x="12" y="21"/>
                      </a:cubicBezTo>
                      <a:cubicBezTo>
                        <a:pt x="6" y="21"/>
                        <a:pt x="6" y="21"/>
                        <a:pt x="6" y="21"/>
                      </a:cubicBezTo>
                      <a:cubicBezTo>
                        <a:pt x="4" y="14"/>
                        <a:pt x="2" y="7"/>
                        <a:pt x="0" y="0"/>
                      </a:cubicBezTo>
                      <a:cubicBezTo>
                        <a:pt x="5" y="0"/>
                        <a:pt x="5" y="0"/>
                        <a:pt x="5" y="0"/>
                      </a:cubicBezTo>
                      <a:cubicBezTo>
                        <a:pt x="6" y="5"/>
                        <a:pt x="7" y="9"/>
                        <a:pt x="8" y="13"/>
                      </a:cubicBezTo>
                      <a:cubicBezTo>
                        <a:pt x="8" y="14"/>
                        <a:pt x="9" y="15"/>
                        <a:pt x="9" y="16"/>
                      </a:cubicBezTo>
                      <a:cubicBezTo>
                        <a:pt x="9" y="16"/>
                        <a:pt x="9" y="16"/>
                        <a:pt x="9" y="16"/>
                      </a:cubicBezTo>
                      <a:cubicBezTo>
                        <a:pt x="10" y="13"/>
                        <a:pt x="10" y="13"/>
                        <a:pt x="10" y="13"/>
                      </a:cubicBezTo>
                      <a:cubicBezTo>
                        <a:pt x="13" y="0"/>
                        <a:pt x="13" y="0"/>
                        <a:pt x="13" y="0"/>
                      </a:cubicBezTo>
                      <a:cubicBezTo>
                        <a:pt x="18" y="0"/>
                        <a:pt x="18" y="0"/>
                        <a:pt x="18" y="0"/>
                      </a:cubicBezTo>
                      <a:cubicBezTo>
                        <a:pt x="22" y="13"/>
                        <a:pt x="22" y="13"/>
                        <a:pt x="22" y="13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3" y="15"/>
                        <a:pt x="23" y="13"/>
                        <a:pt x="23" y="12"/>
                      </a:cubicBezTo>
                      <a:cubicBezTo>
                        <a:pt x="24" y="8"/>
                        <a:pt x="25" y="4"/>
                        <a:pt x="26" y="0"/>
                      </a:cubicBezTo>
                      <a:lnTo>
                        <a:pt x="31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8" name="Freeform 28"/>
                <p:cNvSpPr>
                  <a:spLocks/>
                </p:cNvSpPr>
                <p:nvPr/>
              </p:nvSpPr>
              <p:spPr bwMode="auto">
                <a:xfrm>
                  <a:off x="3711575" y="5997575"/>
                  <a:ext cx="98425" cy="66675"/>
                </a:xfrm>
                <a:custGeom>
                  <a:avLst/>
                  <a:gdLst>
                    <a:gd name="T0" fmla="*/ 31 w 31"/>
                    <a:gd name="T1" fmla="*/ 0 h 21"/>
                    <a:gd name="T2" fmla="*/ 25 w 31"/>
                    <a:gd name="T3" fmla="*/ 21 h 21"/>
                    <a:gd name="T4" fmla="*/ 19 w 31"/>
                    <a:gd name="T5" fmla="*/ 21 h 21"/>
                    <a:gd name="T6" fmla="*/ 16 w 31"/>
                    <a:gd name="T7" fmla="*/ 9 h 21"/>
                    <a:gd name="T8" fmla="*/ 15 w 31"/>
                    <a:gd name="T9" fmla="*/ 7 h 21"/>
                    <a:gd name="T10" fmla="*/ 15 w 31"/>
                    <a:gd name="T11" fmla="*/ 7 h 21"/>
                    <a:gd name="T12" fmla="*/ 15 w 31"/>
                    <a:gd name="T13" fmla="*/ 9 h 21"/>
                    <a:gd name="T14" fmla="*/ 12 w 31"/>
                    <a:gd name="T15" fmla="*/ 21 h 21"/>
                    <a:gd name="T16" fmla="*/ 6 w 31"/>
                    <a:gd name="T17" fmla="*/ 21 h 21"/>
                    <a:gd name="T18" fmla="*/ 0 w 31"/>
                    <a:gd name="T19" fmla="*/ 0 h 21"/>
                    <a:gd name="T20" fmla="*/ 5 w 31"/>
                    <a:gd name="T21" fmla="*/ 0 h 21"/>
                    <a:gd name="T22" fmla="*/ 8 w 31"/>
                    <a:gd name="T23" fmla="*/ 13 h 21"/>
                    <a:gd name="T24" fmla="*/ 9 w 31"/>
                    <a:gd name="T25" fmla="*/ 16 h 21"/>
                    <a:gd name="T26" fmla="*/ 9 w 31"/>
                    <a:gd name="T27" fmla="*/ 16 h 21"/>
                    <a:gd name="T28" fmla="*/ 10 w 31"/>
                    <a:gd name="T29" fmla="*/ 13 h 21"/>
                    <a:gd name="T30" fmla="*/ 13 w 31"/>
                    <a:gd name="T31" fmla="*/ 0 h 21"/>
                    <a:gd name="T32" fmla="*/ 18 w 31"/>
                    <a:gd name="T33" fmla="*/ 0 h 21"/>
                    <a:gd name="T34" fmla="*/ 22 w 31"/>
                    <a:gd name="T35" fmla="*/ 13 h 21"/>
                    <a:gd name="T36" fmla="*/ 22 w 31"/>
                    <a:gd name="T37" fmla="*/ 16 h 21"/>
                    <a:gd name="T38" fmla="*/ 22 w 31"/>
                    <a:gd name="T39" fmla="*/ 16 h 21"/>
                    <a:gd name="T40" fmla="*/ 23 w 31"/>
                    <a:gd name="T41" fmla="*/ 12 h 21"/>
                    <a:gd name="T42" fmla="*/ 26 w 31"/>
                    <a:gd name="T43" fmla="*/ 0 h 21"/>
                    <a:gd name="T44" fmla="*/ 31 w 31"/>
                    <a:gd name="T45" fmla="*/ 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31" h="21">
                      <a:moveTo>
                        <a:pt x="31" y="0"/>
                      </a:moveTo>
                      <a:cubicBezTo>
                        <a:pt x="29" y="7"/>
                        <a:pt x="27" y="14"/>
                        <a:pt x="25" y="21"/>
                      </a:cubicBezTo>
                      <a:cubicBezTo>
                        <a:pt x="19" y="21"/>
                        <a:pt x="19" y="21"/>
                        <a:pt x="19" y="21"/>
                      </a:cubicBezTo>
                      <a:cubicBezTo>
                        <a:pt x="16" y="9"/>
                        <a:pt x="16" y="9"/>
                        <a:pt x="16" y="9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7"/>
                        <a:pt x="15" y="7"/>
                        <a:pt x="15" y="7"/>
                      </a:cubicBezTo>
                      <a:cubicBezTo>
                        <a:pt x="15" y="9"/>
                        <a:pt x="15" y="9"/>
                        <a:pt x="15" y="9"/>
                      </a:cubicBezTo>
                      <a:cubicBezTo>
                        <a:pt x="12" y="21"/>
                        <a:pt x="12" y="21"/>
                        <a:pt x="12" y="21"/>
                      </a:cubicBezTo>
                      <a:cubicBezTo>
                        <a:pt x="6" y="21"/>
                        <a:pt x="6" y="21"/>
                        <a:pt x="6" y="21"/>
                      </a:cubicBezTo>
                      <a:cubicBezTo>
                        <a:pt x="4" y="14"/>
                        <a:pt x="2" y="7"/>
                        <a:pt x="0" y="0"/>
                      </a:cubicBezTo>
                      <a:cubicBezTo>
                        <a:pt x="5" y="0"/>
                        <a:pt x="5" y="0"/>
                        <a:pt x="5" y="0"/>
                      </a:cubicBezTo>
                      <a:cubicBezTo>
                        <a:pt x="6" y="5"/>
                        <a:pt x="7" y="9"/>
                        <a:pt x="8" y="13"/>
                      </a:cubicBezTo>
                      <a:cubicBezTo>
                        <a:pt x="9" y="14"/>
                        <a:pt x="9" y="15"/>
                        <a:pt x="9" y="16"/>
                      </a:cubicBezTo>
                      <a:cubicBezTo>
                        <a:pt x="9" y="16"/>
                        <a:pt x="9" y="16"/>
                        <a:pt x="9" y="16"/>
                      </a:cubicBezTo>
                      <a:cubicBezTo>
                        <a:pt x="10" y="13"/>
                        <a:pt x="10" y="13"/>
                        <a:pt x="10" y="13"/>
                      </a:cubicBezTo>
                      <a:cubicBezTo>
                        <a:pt x="13" y="0"/>
                        <a:pt x="13" y="0"/>
                        <a:pt x="13" y="0"/>
                      </a:cubicBezTo>
                      <a:cubicBezTo>
                        <a:pt x="18" y="0"/>
                        <a:pt x="18" y="0"/>
                        <a:pt x="18" y="0"/>
                      </a:cubicBezTo>
                      <a:cubicBezTo>
                        <a:pt x="22" y="13"/>
                        <a:pt x="22" y="13"/>
                        <a:pt x="22" y="13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2" y="16"/>
                        <a:pt x="22" y="16"/>
                        <a:pt x="22" y="16"/>
                      </a:cubicBezTo>
                      <a:cubicBezTo>
                        <a:pt x="23" y="15"/>
                        <a:pt x="23" y="13"/>
                        <a:pt x="23" y="12"/>
                      </a:cubicBezTo>
                      <a:cubicBezTo>
                        <a:pt x="24" y="8"/>
                        <a:pt x="25" y="4"/>
                        <a:pt x="26" y="0"/>
                      </a:cubicBezTo>
                      <a:lnTo>
                        <a:pt x="31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49" name="Oval 29"/>
                <p:cNvSpPr>
                  <a:spLocks noChangeArrowheads="1"/>
                </p:cNvSpPr>
                <p:nvPr/>
              </p:nvSpPr>
              <p:spPr bwMode="auto">
                <a:xfrm>
                  <a:off x="3819525" y="6042025"/>
                  <a:ext cx="19050" cy="22225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50" name="Freeform 30"/>
                <p:cNvSpPr>
                  <a:spLocks/>
                </p:cNvSpPr>
                <p:nvPr/>
              </p:nvSpPr>
              <p:spPr bwMode="auto">
                <a:xfrm>
                  <a:off x="3851275" y="5997575"/>
                  <a:ext cx="50800" cy="66675"/>
                </a:xfrm>
                <a:custGeom>
                  <a:avLst/>
                  <a:gdLst>
                    <a:gd name="T0" fmla="*/ 16 w 16"/>
                    <a:gd name="T1" fmla="*/ 20 h 21"/>
                    <a:gd name="T2" fmla="*/ 10 w 16"/>
                    <a:gd name="T3" fmla="*/ 21 h 21"/>
                    <a:gd name="T4" fmla="*/ 0 w 16"/>
                    <a:gd name="T5" fmla="*/ 11 h 21"/>
                    <a:gd name="T6" fmla="*/ 10 w 16"/>
                    <a:gd name="T7" fmla="*/ 0 h 21"/>
                    <a:gd name="T8" fmla="*/ 16 w 16"/>
                    <a:gd name="T9" fmla="*/ 1 h 21"/>
                    <a:gd name="T10" fmla="*/ 14 w 16"/>
                    <a:gd name="T11" fmla="*/ 5 h 21"/>
                    <a:gd name="T12" fmla="*/ 11 w 16"/>
                    <a:gd name="T13" fmla="*/ 4 h 21"/>
                    <a:gd name="T14" fmla="*/ 6 w 16"/>
                    <a:gd name="T15" fmla="*/ 10 h 21"/>
                    <a:gd name="T16" fmla="*/ 11 w 16"/>
                    <a:gd name="T17" fmla="*/ 17 h 21"/>
                    <a:gd name="T18" fmla="*/ 15 w 16"/>
                    <a:gd name="T19" fmla="*/ 16 h 21"/>
                    <a:gd name="T20" fmla="*/ 16 w 16"/>
                    <a:gd name="T21" fmla="*/ 2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16" h="21">
                      <a:moveTo>
                        <a:pt x="16" y="20"/>
                      </a:moveTo>
                      <a:cubicBezTo>
                        <a:pt x="14" y="21"/>
                        <a:pt x="12" y="21"/>
                        <a:pt x="10" y="21"/>
                      </a:cubicBezTo>
                      <a:cubicBezTo>
                        <a:pt x="3" y="21"/>
                        <a:pt x="0" y="17"/>
                        <a:pt x="0" y="11"/>
                      </a:cubicBezTo>
                      <a:cubicBezTo>
                        <a:pt x="0" y="4"/>
                        <a:pt x="4" y="0"/>
                        <a:pt x="10" y="0"/>
                      </a:cubicBezTo>
                      <a:cubicBezTo>
                        <a:pt x="12" y="0"/>
                        <a:pt x="14" y="0"/>
                        <a:pt x="16" y="1"/>
                      </a:cubicBezTo>
                      <a:cubicBezTo>
                        <a:pt x="14" y="5"/>
                        <a:pt x="14" y="5"/>
                        <a:pt x="14" y="5"/>
                      </a:cubicBezTo>
                      <a:cubicBezTo>
                        <a:pt x="13" y="4"/>
                        <a:pt x="12" y="4"/>
                        <a:pt x="11" y="4"/>
                      </a:cubicBezTo>
                      <a:cubicBezTo>
                        <a:pt x="7" y="4"/>
                        <a:pt x="6" y="6"/>
                        <a:pt x="6" y="10"/>
                      </a:cubicBezTo>
                      <a:cubicBezTo>
                        <a:pt x="6" y="15"/>
                        <a:pt x="7" y="17"/>
                        <a:pt x="11" y="17"/>
                      </a:cubicBezTo>
                      <a:cubicBezTo>
                        <a:pt x="12" y="17"/>
                        <a:pt x="14" y="17"/>
                        <a:pt x="15" y="16"/>
                      </a:cubicBezTo>
                      <a:lnTo>
                        <a:pt x="16" y="2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51" name="Freeform 31"/>
                <p:cNvSpPr>
                  <a:spLocks/>
                </p:cNvSpPr>
                <p:nvPr/>
              </p:nvSpPr>
              <p:spPr bwMode="auto">
                <a:xfrm>
                  <a:off x="3911600" y="5997575"/>
                  <a:ext cx="47625" cy="66675"/>
                </a:xfrm>
                <a:custGeom>
                  <a:avLst/>
                  <a:gdLst>
                    <a:gd name="T0" fmla="*/ 6 w 15"/>
                    <a:gd name="T1" fmla="*/ 21 h 21"/>
                    <a:gd name="T2" fmla="*/ 0 w 15"/>
                    <a:gd name="T3" fmla="*/ 20 h 21"/>
                    <a:gd name="T4" fmla="*/ 1 w 15"/>
                    <a:gd name="T5" fmla="*/ 16 h 21"/>
                    <a:gd name="T6" fmla="*/ 6 w 15"/>
                    <a:gd name="T7" fmla="*/ 17 h 21"/>
                    <a:gd name="T8" fmla="*/ 9 w 15"/>
                    <a:gd name="T9" fmla="*/ 15 h 21"/>
                    <a:gd name="T10" fmla="*/ 6 w 15"/>
                    <a:gd name="T11" fmla="*/ 12 h 21"/>
                    <a:gd name="T12" fmla="*/ 0 w 15"/>
                    <a:gd name="T13" fmla="*/ 6 h 21"/>
                    <a:gd name="T14" fmla="*/ 8 w 15"/>
                    <a:gd name="T15" fmla="*/ 0 h 21"/>
                    <a:gd name="T16" fmla="*/ 13 w 15"/>
                    <a:gd name="T17" fmla="*/ 0 h 21"/>
                    <a:gd name="T18" fmla="*/ 13 w 15"/>
                    <a:gd name="T19" fmla="*/ 4 h 21"/>
                    <a:gd name="T20" fmla="*/ 9 w 15"/>
                    <a:gd name="T21" fmla="*/ 4 h 21"/>
                    <a:gd name="T22" fmla="*/ 6 w 15"/>
                    <a:gd name="T23" fmla="*/ 6 h 21"/>
                    <a:gd name="T24" fmla="*/ 9 w 15"/>
                    <a:gd name="T25" fmla="*/ 9 h 21"/>
                    <a:gd name="T26" fmla="*/ 15 w 15"/>
                    <a:gd name="T27" fmla="*/ 14 h 21"/>
                    <a:gd name="T28" fmla="*/ 6 w 15"/>
                    <a:gd name="T29" fmla="*/ 2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15" h="21">
                      <a:moveTo>
                        <a:pt x="6" y="21"/>
                      </a:moveTo>
                      <a:cubicBezTo>
                        <a:pt x="4" y="21"/>
                        <a:pt x="2" y="21"/>
                        <a:pt x="0" y="20"/>
                      </a:cubicBezTo>
                      <a:cubicBezTo>
                        <a:pt x="1" y="16"/>
                        <a:pt x="1" y="16"/>
                        <a:pt x="1" y="16"/>
                      </a:cubicBezTo>
                      <a:cubicBezTo>
                        <a:pt x="3" y="17"/>
                        <a:pt x="5" y="17"/>
                        <a:pt x="6" y="17"/>
                      </a:cubicBezTo>
                      <a:cubicBezTo>
                        <a:pt x="8" y="17"/>
                        <a:pt x="9" y="16"/>
                        <a:pt x="9" y="15"/>
                      </a:cubicBezTo>
                      <a:cubicBezTo>
                        <a:pt x="9" y="14"/>
                        <a:pt x="8" y="13"/>
                        <a:pt x="6" y="12"/>
                      </a:cubicBezTo>
                      <a:cubicBezTo>
                        <a:pt x="3" y="11"/>
                        <a:pt x="0" y="10"/>
                        <a:pt x="0" y="6"/>
                      </a:cubicBezTo>
                      <a:cubicBezTo>
                        <a:pt x="0" y="2"/>
                        <a:pt x="3" y="0"/>
                        <a:pt x="8" y="0"/>
                      </a:cubicBezTo>
                      <a:cubicBezTo>
                        <a:pt x="10" y="0"/>
                        <a:pt x="12" y="0"/>
                        <a:pt x="13" y="0"/>
                      </a:cubicBezTo>
                      <a:cubicBezTo>
                        <a:pt x="13" y="4"/>
                        <a:pt x="13" y="4"/>
                        <a:pt x="13" y="4"/>
                      </a:cubicBezTo>
                      <a:cubicBezTo>
                        <a:pt x="11" y="4"/>
                        <a:pt x="10" y="4"/>
                        <a:pt x="9" y="4"/>
                      </a:cubicBezTo>
                      <a:cubicBezTo>
                        <a:pt x="6" y="4"/>
                        <a:pt x="6" y="5"/>
                        <a:pt x="6" y="6"/>
                      </a:cubicBezTo>
                      <a:cubicBezTo>
                        <a:pt x="6" y="7"/>
                        <a:pt x="7" y="8"/>
                        <a:pt x="9" y="9"/>
                      </a:cubicBezTo>
                      <a:cubicBezTo>
                        <a:pt x="13" y="10"/>
                        <a:pt x="15" y="11"/>
                        <a:pt x="15" y="14"/>
                      </a:cubicBezTo>
                      <a:cubicBezTo>
                        <a:pt x="15" y="18"/>
                        <a:pt x="11" y="21"/>
                        <a:pt x="6" y="21"/>
                      </a:cubicBezTo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52" name="Freeform 32"/>
                <p:cNvSpPr>
                  <a:spLocks noEditPoints="1"/>
                </p:cNvSpPr>
                <p:nvPr/>
              </p:nvSpPr>
              <p:spPr bwMode="auto">
                <a:xfrm>
                  <a:off x="3965575" y="5969000"/>
                  <a:ext cx="28575" cy="95250"/>
                </a:xfrm>
                <a:custGeom>
                  <a:avLst/>
                  <a:gdLst>
                    <a:gd name="T0" fmla="*/ 4 w 9"/>
                    <a:gd name="T1" fmla="*/ 30 h 30"/>
                    <a:gd name="T2" fmla="*/ 4 w 9"/>
                    <a:gd name="T3" fmla="*/ 13 h 30"/>
                    <a:gd name="T4" fmla="*/ 0 w 9"/>
                    <a:gd name="T5" fmla="*/ 13 h 30"/>
                    <a:gd name="T6" fmla="*/ 0 w 9"/>
                    <a:gd name="T7" fmla="*/ 9 h 30"/>
                    <a:gd name="T8" fmla="*/ 9 w 9"/>
                    <a:gd name="T9" fmla="*/ 9 h 30"/>
                    <a:gd name="T10" fmla="*/ 9 w 9"/>
                    <a:gd name="T11" fmla="*/ 30 h 30"/>
                    <a:gd name="T12" fmla="*/ 4 w 9"/>
                    <a:gd name="T13" fmla="*/ 30 h 30"/>
                    <a:gd name="T14" fmla="*/ 6 w 9"/>
                    <a:gd name="T15" fmla="*/ 6 h 30"/>
                    <a:gd name="T16" fmla="*/ 3 w 9"/>
                    <a:gd name="T17" fmla="*/ 3 h 30"/>
                    <a:gd name="T18" fmla="*/ 6 w 9"/>
                    <a:gd name="T19" fmla="*/ 0 h 30"/>
                    <a:gd name="T20" fmla="*/ 9 w 9"/>
                    <a:gd name="T21" fmla="*/ 3 h 30"/>
                    <a:gd name="T22" fmla="*/ 6 w 9"/>
                    <a:gd name="T23" fmla="*/ 6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9" h="30">
                      <a:moveTo>
                        <a:pt x="4" y="30"/>
                      </a:moveTo>
                      <a:cubicBezTo>
                        <a:pt x="4" y="13"/>
                        <a:pt x="4" y="13"/>
                        <a:pt x="4" y="13"/>
                      </a:cubicBezTo>
                      <a:cubicBezTo>
                        <a:pt x="0" y="13"/>
                        <a:pt x="0" y="13"/>
                        <a:pt x="0" y="13"/>
                      </a:cubicBezTo>
                      <a:cubicBezTo>
                        <a:pt x="0" y="9"/>
                        <a:pt x="0" y="9"/>
                        <a:pt x="0" y="9"/>
                      </a:cubicBezTo>
                      <a:cubicBezTo>
                        <a:pt x="9" y="9"/>
                        <a:pt x="9" y="9"/>
                        <a:pt x="9" y="9"/>
                      </a:cubicBezTo>
                      <a:cubicBezTo>
                        <a:pt x="9" y="30"/>
                        <a:pt x="9" y="30"/>
                        <a:pt x="9" y="30"/>
                      </a:cubicBezTo>
                      <a:lnTo>
                        <a:pt x="4" y="30"/>
                      </a:lnTo>
                      <a:close/>
                      <a:moveTo>
                        <a:pt x="6" y="6"/>
                      </a:moveTo>
                      <a:cubicBezTo>
                        <a:pt x="4" y="6"/>
                        <a:pt x="3" y="5"/>
                        <a:pt x="3" y="3"/>
                      </a:cubicBezTo>
                      <a:cubicBezTo>
                        <a:pt x="3" y="1"/>
                        <a:pt x="4" y="0"/>
                        <a:pt x="6" y="0"/>
                      </a:cubicBezTo>
                      <a:cubicBezTo>
                        <a:pt x="8" y="0"/>
                        <a:pt x="9" y="1"/>
                        <a:pt x="9" y="3"/>
                      </a:cubicBezTo>
                      <a:cubicBezTo>
                        <a:pt x="9" y="5"/>
                        <a:pt x="8" y="6"/>
                        <a:pt x="6" y="6"/>
                      </a:cubicBezTo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53" name="Freeform 33"/>
                <p:cNvSpPr>
                  <a:spLocks/>
                </p:cNvSpPr>
                <p:nvPr/>
              </p:nvSpPr>
              <p:spPr bwMode="auto">
                <a:xfrm>
                  <a:off x="4013200" y="5997575"/>
                  <a:ext cx="39687" cy="66675"/>
                </a:xfrm>
                <a:custGeom>
                  <a:avLst/>
                  <a:gdLst>
                    <a:gd name="T0" fmla="*/ 11 w 12"/>
                    <a:gd name="T1" fmla="*/ 5 h 21"/>
                    <a:gd name="T2" fmla="*/ 9 w 12"/>
                    <a:gd name="T3" fmla="*/ 5 h 21"/>
                    <a:gd name="T4" fmla="*/ 5 w 12"/>
                    <a:gd name="T5" fmla="*/ 8 h 21"/>
                    <a:gd name="T6" fmla="*/ 5 w 12"/>
                    <a:gd name="T7" fmla="*/ 21 h 21"/>
                    <a:gd name="T8" fmla="*/ 0 w 12"/>
                    <a:gd name="T9" fmla="*/ 21 h 21"/>
                    <a:gd name="T10" fmla="*/ 0 w 12"/>
                    <a:gd name="T11" fmla="*/ 0 h 21"/>
                    <a:gd name="T12" fmla="*/ 4 w 12"/>
                    <a:gd name="T13" fmla="*/ 0 h 21"/>
                    <a:gd name="T14" fmla="*/ 4 w 12"/>
                    <a:gd name="T15" fmla="*/ 4 h 21"/>
                    <a:gd name="T16" fmla="*/ 10 w 12"/>
                    <a:gd name="T17" fmla="*/ 0 h 21"/>
                    <a:gd name="T18" fmla="*/ 12 w 12"/>
                    <a:gd name="T19" fmla="*/ 0 h 21"/>
                    <a:gd name="T20" fmla="*/ 11 w 12"/>
                    <a:gd name="T21" fmla="*/ 5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12" h="21">
                      <a:moveTo>
                        <a:pt x="11" y="5"/>
                      </a:moveTo>
                      <a:cubicBezTo>
                        <a:pt x="11" y="5"/>
                        <a:pt x="10" y="5"/>
                        <a:pt x="9" y="5"/>
                      </a:cubicBezTo>
                      <a:cubicBezTo>
                        <a:pt x="8" y="5"/>
                        <a:pt x="7" y="6"/>
                        <a:pt x="5" y="8"/>
                      </a:cubicBezTo>
                      <a:cubicBezTo>
                        <a:pt x="5" y="21"/>
                        <a:pt x="5" y="21"/>
                        <a:pt x="5" y="21"/>
                      </a:cubicBezTo>
                      <a:cubicBezTo>
                        <a:pt x="0" y="21"/>
                        <a:pt x="0" y="21"/>
                        <a:pt x="0" y="21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4" y="0"/>
                        <a:pt x="4" y="0"/>
                        <a:pt x="4" y="0"/>
                      </a:cubicBezTo>
                      <a:cubicBezTo>
                        <a:pt x="4" y="4"/>
                        <a:pt x="4" y="4"/>
                        <a:pt x="4" y="4"/>
                      </a:cubicBezTo>
                      <a:cubicBezTo>
                        <a:pt x="6" y="1"/>
                        <a:pt x="8" y="0"/>
                        <a:pt x="10" y="0"/>
                      </a:cubicBezTo>
                      <a:cubicBezTo>
                        <a:pt x="11" y="0"/>
                        <a:pt x="11" y="0"/>
                        <a:pt x="12" y="0"/>
                      </a:cubicBezTo>
                      <a:lnTo>
                        <a:pt x="11" y="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54" name="Freeform 34"/>
                <p:cNvSpPr>
                  <a:spLocks noEditPoints="1"/>
                </p:cNvSpPr>
                <p:nvPr/>
              </p:nvSpPr>
              <p:spPr bwMode="auto">
                <a:xfrm>
                  <a:off x="4062413" y="5997575"/>
                  <a:ext cx="66675" cy="66675"/>
                </a:xfrm>
                <a:custGeom>
                  <a:avLst/>
                  <a:gdLst>
                    <a:gd name="T0" fmla="*/ 10 w 21"/>
                    <a:gd name="T1" fmla="*/ 21 h 21"/>
                    <a:gd name="T2" fmla="*/ 0 w 21"/>
                    <a:gd name="T3" fmla="*/ 11 h 21"/>
                    <a:gd name="T4" fmla="*/ 10 w 21"/>
                    <a:gd name="T5" fmla="*/ 0 h 21"/>
                    <a:gd name="T6" fmla="*/ 21 w 21"/>
                    <a:gd name="T7" fmla="*/ 10 h 21"/>
                    <a:gd name="T8" fmla="*/ 10 w 21"/>
                    <a:gd name="T9" fmla="*/ 21 h 21"/>
                    <a:gd name="T10" fmla="*/ 10 w 21"/>
                    <a:gd name="T11" fmla="*/ 4 h 21"/>
                    <a:gd name="T12" fmla="*/ 5 w 21"/>
                    <a:gd name="T13" fmla="*/ 10 h 21"/>
                    <a:gd name="T14" fmla="*/ 10 w 21"/>
                    <a:gd name="T15" fmla="*/ 17 h 21"/>
                    <a:gd name="T16" fmla="*/ 15 w 21"/>
                    <a:gd name="T17" fmla="*/ 11 h 21"/>
                    <a:gd name="T18" fmla="*/ 10 w 21"/>
                    <a:gd name="T19" fmla="*/ 4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21" h="21">
                      <a:moveTo>
                        <a:pt x="10" y="21"/>
                      </a:moveTo>
                      <a:cubicBezTo>
                        <a:pt x="3" y="21"/>
                        <a:pt x="0" y="17"/>
                        <a:pt x="0" y="11"/>
                      </a:cubicBezTo>
                      <a:cubicBezTo>
                        <a:pt x="0" y="4"/>
                        <a:pt x="3" y="0"/>
                        <a:pt x="10" y="0"/>
                      </a:cubicBezTo>
                      <a:cubicBezTo>
                        <a:pt x="17" y="0"/>
                        <a:pt x="21" y="4"/>
                        <a:pt x="21" y="10"/>
                      </a:cubicBezTo>
                      <a:cubicBezTo>
                        <a:pt x="21" y="17"/>
                        <a:pt x="17" y="21"/>
                        <a:pt x="10" y="21"/>
                      </a:cubicBezTo>
                      <a:moveTo>
                        <a:pt x="10" y="4"/>
                      </a:moveTo>
                      <a:cubicBezTo>
                        <a:pt x="7" y="4"/>
                        <a:pt x="5" y="7"/>
                        <a:pt x="5" y="10"/>
                      </a:cubicBezTo>
                      <a:cubicBezTo>
                        <a:pt x="5" y="14"/>
                        <a:pt x="6" y="17"/>
                        <a:pt x="10" y="17"/>
                      </a:cubicBezTo>
                      <a:cubicBezTo>
                        <a:pt x="14" y="17"/>
                        <a:pt x="15" y="14"/>
                        <a:pt x="15" y="11"/>
                      </a:cubicBezTo>
                      <a:cubicBezTo>
                        <a:pt x="15" y="6"/>
                        <a:pt x="14" y="4"/>
                        <a:pt x="10" y="4"/>
                      </a:cubicBezTo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55" name="Oval 35"/>
                <p:cNvSpPr>
                  <a:spLocks noChangeArrowheads="1"/>
                </p:cNvSpPr>
                <p:nvPr/>
              </p:nvSpPr>
              <p:spPr bwMode="auto">
                <a:xfrm>
                  <a:off x="4141788" y="6042025"/>
                  <a:ext cx="19050" cy="22225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56" name="Freeform 36"/>
                <p:cNvSpPr>
                  <a:spLocks noEditPoints="1"/>
                </p:cNvSpPr>
                <p:nvPr/>
              </p:nvSpPr>
              <p:spPr bwMode="auto">
                <a:xfrm>
                  <a:off x="4176713" y="5997575"/>
                  <a:ext cx="57150" cy="66675"/>
                </a:xfrm>
                <a:custGeom>
                  <a:avLst/>
                  <a:gdLst>
                    <a:gd name="T0" fmla="*/ 14 w 18"/>
                    <a:gd name="T1" fmla="*/ 21 h 21"/>
                    <a:gd name="T2" fmla="*/ 13 w 18"/>
                    <a:gd name="T3" fmla="*/ 19 h 21"/>
                    <a:gd name="T4" fmla="*/ 7 w 18"/>
                    <a:gd name="T5" fmla="*/ 21 h 21"/>
                    <a:gd name="T6" fmla="*/ 0 w 18"/>
                    <a:gd name="T7" fmla="*/ 15 h 21"/>
                    <a:gd name="T8" fmla="*/ 10 w 18"/>
                    <a:gd name="T9" fmla="*/ 8 h 21"/>
                    <a:gd name="T10" fmla="*/ 13 w 18"/>
                    <a:gd name="T11" fmla="*/ 8 h 21"/>
                    <a:gd name="T12" fmla="*/ 13 w 18"/>
                    <a:gd name="T13" fmla="*/ 7 h 21"/>
                    <a:gd name="T14" fmla="*/ 8 w 18"/>
                    <a:gd name="T15" fmla="*/ 4 h 21"/>
                    <a:gd name="T16" fmla="*/ 2 w 18"/>
                    <a:gd name="T17" fmla="*/ 5 h 21"/>
                    <a:gd name="T18" fmla="*/ 2 w 18"/>
                    <a:gd name="T19" fmla="*/ 1 h 21"/>
                    <a:gd name="T20" fmla="*/ 9 w 18"/>
                    <a:gd name="T21" fmla="*/ 0 h 21"/>
                    <a:gd name="T22" fmla="*/ 18 w 18"/>
                    <a:gd name="T23" fmla="*/ 7 h 21"/>
                    <a:gd name="T24" fmla="*/ 18 w 18"/>
                    <a:gd name="T25" fmla="*/ 21 h 21"/>
                    <a:gd name="T26" fmla="*/ 14 w 18"/>
                    <a:gd name="T27" fmla="*/ 21 h 21"/>
                    <a:gd name="T28" fmla="*/ 13 w 18"/>
                    <a:gd name="T29" fmla="*/ 12 h 21"/>
                    <a:gd name="T30" fmla="*/ 10 w 18"/>
                    <a:gd name="T31" fmla="*/ 12 h 21"/>
                    <a:gd name="T32" fmla="*/ 5 w 18"/>
                    <a:gd name="T33" fmla="*/ 15 h 21"/>
                    <a:gd name="T34" fmla="*/ 8 w 18"/>
                    <a:gd name="T35" fmla="*/ 17 h 21"/>
                    <a:gd name="T36" fmla="*/ 13 w 18"/>
                    <a:gd name="T37" fmla="*/ 15 h 21"/>
                    <a:gd name="T38" fmla="*/ 13 w 18"/>
                    <a:gd name="T39" fmla="*/ 12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18" h="21">
                      <a:moveTo>
                        <a:pt x="14" y="21"/>
                      </a:moveTo>
                      <a:cubicBezTo>
                        <a:pt x="13" y="19"/>
                        <a:pt x="13" y="19"/>
                        <a:pt x="13" y="19"/>
                      </a:cubicBezTo>
                      <a:cubicBezTo>
                        <a:pt x="12" y="20"/>
                        <a:pt x="10" y="21"/>
                        <a:pt x="7" y="21"/>
                      </a:cubicBezTo>
                      <a:cubicBezTo>
                        <a:pt x="3" y="21"/>
                        <a:pt x="0" y="19"/>
                        <a:pt x="0" y="15"/>
                      </a:cubicBezTo>
                      <a:cubicBezTo>
                        <a:pt x="0" y="10"/>
                        <a:pt x="4" y="8"/>
                        <a:pt x="10" y="8"/>
                      </a:cubicBezTo>
                      <a:cubicBezTo>
                        <a:pt x="13" y="8"/>
                        <a:pt x="13" y="8"/>
                        <a:pt x="13" y="8"/>
                      </a:cubicBezTo>
                      <a:cubicBezTo>
                        <a:pt x="13" y="7"/>
                        <a:pt x="13" y="7"/>
                        <a:pt x="13" y="7"/>
                      </a:cubicBezTo>
                      <a:cubicBezTo>
                        <a:pt x="13" y="5"/>
                        <a:pt x="12" y="4"/>
                        <a:pt x="8" y="4"/>
                      </a:cubicBezTo>
                      <a:cubicBezTo>
                        <a:pt x="6" y="4"/>
                        <a:pt x="4" y="4"/>
                        <a:pt x="2" y="5"/>
                      </a:cubicBezTo>
                      <a:cubicBezTo>
                        <a:pt x="2" y="1"/>
                        <a:pt x="2" y="1"/>
                        <a:pt x="2" y="1"/>
                      </a:cubicBezTo>
                      <a:cubicBezTo>
                        <a:pt x="4" y="0"/>
                        <a:pt x="6" y="0"/>
                        <a:pt x="9" y="0"/>
                      </a:cubicBezTo>
                      <a:cubicBezTo>
                        <a:pt x="15" y="0"/>
                        <a:pt x="18" y="2"/>
                        <a:pt x="18" y="7"/>
                      </a:cubicBezTo>
                      <a:cubicBezTo>
                        <a:pt x="18" y="21"/>
                        <a:pt x="18" y="21"/>
                        <a:pt x="18" y="21"/>
                      </a:cubicBezTo>
                      <a:lnTo>
                        <a:pt x="14" y="21"/>
                      </a:lnTo>
                      <a:close/>
                      <a:moveTo>
                        <a:pt x="13" y="12"/>
                      </a:moveTo>
                      <a:cubicBezTo>
                        <a:pt x="10" y="12"/>
                        <a:pt x="10" y="12"/>
                        <a:pt x="10" y="12"/>
                      </a:cubicBezTo>
                      <a:cubicBezTo>
                        <a:pt x="7" y="12"/>
                        <a:pt x="5" y="13"/>
                        <a:pt x="5" y="15"/>
                      </a:cubicBezTo>
                      <a:cubicBezTo>
                        <a:pt x="5" y="16"/>
                        <a:pt x="6" y="17"/>
                        <a:pt x="8" y="17"/>
                      </a:cubicBezTo>
                      <a:cubicBezTo>
                        <a:pt x="10" y="17"/>
                        <a:pt x="11" y="17"/>
                        <a:pt x="13" y="15"/>
                      </a:cubicBezTo>
                      <a:lnTo>
                        <a:pt x="13" y="1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  <p:sp>
              <p:nvSpPr>
                <p:cNvPr id="57" name="Freeform 37"/>
                <p:cNvSpPr>
                  <a:spLocks/>
                </p:cNvSpPr>
                <p:nvPr/>
              </p:nvSpPr>
              <p:spPr bwMode="auto">
                <a:xfrm>
                  <a:off x="4252913" y="5997575"/>
                  <a:ext cx="57150" cy="66675"/>
                </a:xfrm>
                <a:custGeom>
                  <a:avLst/>
                  <a:gdLst>
                    <a:gd name="T0" fmla="*/ 14 w 18"/>
                    <a:gd name="T1" fmla="*/ 21 h 21"/>
                    <a:gd name="T2" fmla="*/ 14 w 18"/>
                    <a:gd name="T3" fmla="*/ 18 h 21"/>
                    <a:gd name="T4" fmla="*/ 7 w 18"/>
                    <a:gd name="T5" fmla="*/ 21 h 21"/>
                    <a:gd name="T6" fmla="*/ 0 w 18"/>
                    <a:gd name="T7" fmla="*/ 13 h 21"/>
                    <a:gd name="T8" fmla="*/ 0 w 18"/>
                    <a:gd name="T9" fmla="*/ 0 h 21"/>
                    <a:gd name="T10" fmla="*/ 5 w 18"/>
                    <a:gd name="T11" fmla="*/ 0 h 21"/>
                    <a:gd name="T12" fmla="*/ 5 w 18"/>
                    <a:gd name="T13" fmla="*/ 12 h 21"/>
                    <a:gd name="T14" fmla="*/ 8 w 18"/>
                    <a:gd name="T15" fmla="*/ 17 h 21"/>
                    <a:gd name="T16" fmla="*/ 13 w 18"/>
                    <a:gd name="T17" fmla="*/ 14 h 21"/>
                    <a:gd name="T18" fmla="*/ 13 w 18"/>
                    <a:gd name="T19" fmla="*/ 0 h 21"/>
                    <a:gd name="T20" fmla="*/ 18 w 18"/>
                    <a:gd name="T21" fmla="*/ 0 h 21"/>
                    <a:gd name="T22" fmla="*/ 18 w 18"/>
                    <a:gd name="T23" fmla="*/ 21 h 21"/>
                    <a:gd name="T24" fmla="*/ 14 w 18"/>
                    <a:gd name="T25" fmla="*/ 21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18" h="21">
                      <a:moveTo>
                        <a:pt x="14" y="21"/>
                      </a:moveTo>
                      <a:cubicBezTo>
                        <a:pt x="14" y="18"/>
                        <a:pt x="14" y="18"/>
                        <a:pt x="14" y="18"/>
                      </a:cubicBezTo>
                      <a:cubicBezTo>
                        <a:pt x="12" y="20"/>
                        <a:pt x="10" y="21"/>
                        <a:pt x="7" y="21"/>
                      </a:cubicBezTo>
                      <a:cubicBezTo>
                        <a:pt x="2" y="21"/>
                        <a:pt x="0" y="18"/>
                        <a:pt x="0" y="13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5" y="0"/>
                        <a:pt x="5" y="0"/>
                        <a:pt x="5" y="0"/>
                      </a:cubicBezTo>
                      <a:cubicBezTo>
                        <a:pt x="5" y="12"/>
                        <a:pt x="5" y="12"/>
                        <a:pt x="5" y="12"/>
                      </a:cubicBezTo>
                      <a:cubicBezTo>
                        <a:pt x="5" y="15"/>
                        <a:pt x="6" y="17"/>
                        <a:pt x="8" y="17"/>
                      </a:cubicBezTo>
                      <a:cubicBezTo>
                        <a:pt x="10" y="17"/>
                        <a:pt x="11" y="16"/>
                        <a:pt x="13" y="14"/>
                      </a:cubicBezTo>
                      <a:cubicBezTo>
                        <a:pt x="13" y="0"/>
                        <a:pt x="13" y="0"/>
                        <a:pt x="13" y="0"/>
                      </a:cubicBezTo>
                      <a:cubicBezTo>
                        <a:pt x="18" y="0"/>
                        <a:pt x="18" y="0"/>
                        <a:pt x="18" y="0"/>
                      </a:cubicBezTo>
                      <a:cubicBezTo>
                        <a:pt x="18" y="21"/>
                        <a:pt x="18" y="21"/>
                        <a:pt x="18" y="21"/>
                      </a:cubicBezTo>
                      <a:lnTo>
                        <a:pt x="14" y="21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AU"/>
                </a:p>
              </p:txBody>
            </p:sp>
          </p:grpSp>
        </p:grpSp>
        <p:grpSp>
          <p:nvGrpSpPr>
            <p:cNvPr id="30" name="Group 66"/>
            <p:cNvGrpSpPr>
              <a:grpSpLocks/>
            </p:cNvGrpSpPr>
            <p:nvPr userDrawn="1"/>
          </p:nvGrpSpPr>
          <p:grpSpPr bwMode="auto">
            <a:xfrm>
              <a:off x="-26988" y="357188"/>
              <a:ext cx="9178926" cy="2571750"/>
              <a:chOff x="-17463" y="357188"/>
              <a:chExt cx="9186863" cy="2571750"/>
            </a:xfrm>
          </p:grpSpPr>
          <p:sp>
            <p:nvSpPr>
              <p:cNvPr id="31" name="Freeform 17"/>
              <p:cNvSpPr>
                <a:spLocks/>
              </p:cNvSpPr>
              <p:nvPr userDrawn="1"/>
            </p:nvSpPr>
            <p:spPr bwMode="auto">
              <a:xfrm>
                <a:off x="-17463" y="1971675"/>
                <a:ext cx="9186863" cy="957263"/>
              </a:xfrm>
              <a:custGeom>
                <a:avLst/>
                <a:gdLst>
                  <a:gd name="T0" fmla="*/ 0 w 2880"/>
                  <a:gd name="T1" fmla="*/ 0 h 300"/>
                  <a:gd name="T2" fmla="*/ 372 w 2880"/>
                  <a:gd name="T3" fmla="*/ 0 h 300"/>
                  <a:gd name="T4" fmla="*/ 890 w 2880"/>
                  <a:gd name="T5" fmla="*/ 171 h 300"/>
                  <a:gd name="T6" fmla="*/ 1389 w 2880"/>
                  <a:gd name="T7" fmla="*/ 300 h 300"/>
                  <a:gd name="T8" fmla="*/ 2880 w 2880"/>
                  <a:gd name="T9" fmla="*/ 300 h 3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300">
                    <a:moveTo>
                      <a:pt x="0" y="0"/>
                    </a:moveTo>
                    <a:cubicBezTo>
                      <a:pt x="0" y="0"/>
                      <a:pt x="308" y="0"/>
                      <a:pt x="372" y="0"/>
                    </a:cubicBezTo>
                    <a:cubicBezTo>
                      <a:pt x="638" y="0"/>
                      <a:pt x="749" y="91"/>
                      <a:pt x="890" y="171"/>
                    </a:cubicBezTo>
                    <a:cubicBezTo>
                      <a:pt x="1011" y="240"/>
                      <a:pt x="1176" y="300"/>
                      <a:pt x="1389" y="300"/>
                    </a:cubicBezTo>
                    <a:cubicBezTo>
                      <a:pt x="2880" y="300"/>
                      <a:pt x="2880" y="300"/>
                      <a:pt x="2880" y="300"/>
                    </a:cubicBezTo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2" name="Freeform 18"/>
              <p:cNvSpPr>
                <a:spLocks/>
              </p:cNvSpPr>
              <p:nvPr userDrawn="1"/>
            </p:nvSpPr>
            <p:spPr bwMode="auto">
              <a:xfrm>
                <a:off x="-17463" y="2449513"/>
                <a:ext cx="9186863" cy="479425"/>
              </a:xfrm>
              <a:custGeom>
                <a:avLst/>
                <a:gdLst>
                  <a:gd name="T0" fmla="*/ 2880 w 2880"/>
                  <a:gd name="T1" fmla="*/ 0 h 150"/>
                  <a:gd name="T2" fmla="*/ 1202 w 2880"/>
                  <a:gd name="T3" fmla="*/ 0 h 150"/>
                  <a:gd name="T4" fmla="*/ 890 w 2880"/>
                  <a:gd name="T5" fmla="*/ 21 h 150"/>
                  <a:gd name="T6" fmla="*/ 366 w 2880"/>
                  <a:gd name="T7" fmla="*/ 150 h 150"/>
                  <a:gd name="T8" fmla="*/ 0 w 2880"/>
                  <a:gd name="T9" fmla="*/ 15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2880" y="0"/>
                    </a:moveTo>
                    <a:cubicBezTo>
                      <a:pt x="1202" y="0"/>
                      <a:pt x="1202" y="0"/>
                      <a:pt x="1202" y="0"/>
                    </a:cubicBezTo>
                    <a:cubicBezTo>
                      <a:pt x="999" y="0"/>
                      <a:pt x="933" y="5"/>
                      <a:pt x="890" y="21"/>
                    </a:cubicBezTo>
                    <a:cubicBezTo>
                      <a:pt x="802" y="55"/>
                      <a:pt x="685" y="150"/>
                      <a:pt x="366" y="150"/>
                    </a:cubicBezTo>
                    <a:cubicBezTo>
                      <a:pt x="0" y="150"/>
                      <a:pt x="0" y="150"/>
                      <a:pt x="0" y="150"/>
                    </a:cubicBezTo>
                  </a:path>
                </a:pathLst>
              </a:custGeom>
              <a:noFill/>
              <a:ln w="19050" cap="flat">
                <a:solidFill>
                  <a:schemeClr val="accent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3" name="Freeform 19"/>
              <p:cNvSpPr>
                <a:spLocks/>
              </p:cNvSpPr>
              <p:nvPr userDrawn="1"/>
            </p:nvSpPr>
            <p:spPr bwMode="auto">
              <a:xfrm>
                <a:off x="-17463" y="1655763"/>
                <a:ext cx="9186863" cy="954087"/>
              </a:xfrm>
              <a:custGeom>
                <a:avLst/>
                <a:gdLst>
                  <a:gd name="T0" fmla="*/ 0 w 2880"/>
                  <a:gd name="T1" fmla="*/ 0 h 299"/>
                  <a:gd name="T2" fmla="*/ 372 w 2880"/>
                  <a:gd name="T3" fmla="*/ 0 h 299"/>
                  <a:gd name="T4" fmla="*/ 890 w 2880"/>
                  <a:gd name="T5" fmla="*/ 170 h 299"/>
                  <a:gd name="T6" fmla="*/ 1389 w 2880"/>
                  <a:gd name="T7" fmla="*/ 299 h 299"/>
                  <a:gd name="T8" fmla="*/ 2880 w 2880"/>
                  <a:gd name="T9" fmla="*/ 299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299">
                    <a:moveTo>
                      <a:pt x="0" y="0"/>
                    </a:moveTo>
                    <a:cubicBezTo>
                      <a:pt x="0" y="0"/>
                      <a:pt x="308" y="0"/>
                      <a:pt x="372" y="0"/>
                    </a:cubicBezTo>
                    <a:cubicBezTo>
                      <a:pt x="638" y="0"/>
                      <a:pt x="749" y="90"/>
                      <a:pt x="890" y="170"/>
                    </a:cubicBezTo>
                    <a:cubicBezTo>
                      <a:pt x="1011" y="239"/>
                      <a:pt x="1176" y="299"/>
                      <a:pt x="1389" y="299"/>
                    </a:cubicBezTo>
                    <a:cubicBezTo>
                      <a:pt x="2880" y="299"/>
                      <a:pt x="2880" y="299"/>
                      <a:pt x="2880" y="299"/>
                    </a:cubicBezTo>
                  </a:path>
                </a:pathLst>
              </a:custGeom>
              <a:noFill/>
              <a:ln w="19050" cap="flat">
                <a:solidFill>
                  <a:schemeClr val="accent2">
                    <a:lumMod val="90000"/>
                    <a:lumOff val="10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4" name="Freeform 20"/>
              <p:cNvSpPr>
                <a:spLocks/>
              </p:cNvSpPr>
              <p:nvPr userDrawn="1"/>
            </p:nvSpPr>
            <p:spPr bwMode="auto">
              <a:xfrm>
                <a:off x="-17463" y="2130425"/>
                <a:ext cx="9186863" cy="479425"/>
              </a:xfrm>
              <a:custGeom>
                <a:avLst/>
                <a:gdLst>
                  <a:gd name="T0" fmla="*/ 2880 w 2880"/>
                  <a:gd name="T1" fmla="*/ 0 h 150"/>
                  <a:gd name="T2" fmla="*/ 1202 w 2880"/>
                  <a:gd name="T3" fmla="*/ 0 h 150"/>
                  <a:gd name="T4" fmla="*/ 890 w 2880"/>
                  <a:gd name="T5" fmla="*/ 21 h 150"/>
                  <a:gd name="T6" fmla="*/ 366 w 2880"/>
                  <a:gd name="T7" fmla="*/ 150 h 150"/>
                  <a:gd name="T8" fmla="*/ 0 w 2880"/>
                  <a:gd name="T9" fmla="*/ 15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2880" y="0"/>
                    </a:moveTo>
                    <a:cubicBezTo>
                      <a:pt x="1202" y="0"/>
                      <a:pt x="1202" y="0"/>
                      <a:pt x="1202" y="0"/>
                    </a:cubicBezTo>
                    <a:cubicBezTo>
                      <a:pt x="999" y="0"/>
                      <a:pt x="933" y="5"/>
                      <a:pt x="890" y="21"/>
                    </a:cubicBezTo>
                    <a:cubicBezTo>
                      <a:pt x="802" y="55"/>
                      <a:pt x="685" y="150"/>
                      <a:pt x="366" y="150"/>
                    </a:cubicBezTo>
                    <a:cubicBezTo>
                      <a:pt x="0" y="150"/>
                      <a:pt x="0" y="150"/>
                      <a:pt x="0" y="150"/>
                    </a:cubicBezTo>
                  </a:path>
                </a:pathLst>
              </a:custGeom>
              <a:noFill/>
              <a:ln w="19050" cap="flat">
                <a:solidFill>
                  <a:schemeClr val="accent1">
                    <a:lumMod val="75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5" name="Freeform 21"/>
              <p:cNvSpPr>
                <a:spLocks/>
              </p:cNvSpPr>
              <p:nvPr userDrawn="1"/>
            </p:nvSpPr>
            <p:spPr bwMode="auto">
              <a:xfrm>
                <a:off x="-17463" y="1336675"/>
                <a:ext cx="9186863" cy="954088"/>
              </a:xfrm>
              <a:custGeom>
                <a:avLst/>
                <a:gdLst>
                  <a:gd name="T0" fmla="*/ 0 w 2880"/>
                  <a:gd name="T1" fmla="*/ 0 h 299"/>
                  <a:gd name="T2" fmla="*/ 372 w 2880"/>
                  <a:gd name="T3" fmla="*/ 0 h 299"/>
                  <a:gd name="T4" fmla="*/ 890 w 2880"/>
                  <a:gd name="T5" fmla="*/ 171 h 299"/>
                  <a:gd name="T6" fmla="*/ 1389 w 2880"/>
                  <a:gd name="T7" fmla="*/ 299 h 299"/>
                  <a:gd name="T8" fmla="*/ 2880 w 2880"/>
                  <a:gd name="T9" fmla="*/ 299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299">
                    <a:moveTo>
                      <a:pt x="0" y="0"/>
                    </a:moveTo>
                    <a:cubicBezTo>
                      <a:pt x="0" y="0"/>
                      <a:pt x="308" y="0"/>
                      <a:pt x="372" y="0"/>
                    </a:cubicBezTo>
                    <a:cubicBezTo>
                      <a:pt x="638" y="0"/>
                      <a:pt x="749" y="90"/>
                      <a:pt x="890" y="171"/>
                    </a:cubicBezTo>
                    <a:cubicBezTo>
                      <a:pt x="1011" y="239"/>
                      <a:pt x="1176" y="299"/>
                      <a:pt x="1389" y="299"/>
                    </a:cubicBezTo>
                    <a:cubicBezTo>
                      <a:pt x="2880" y="299"/>
                      <a:pt x="2880" y="299"/>
                      <a:pt x="2880" y="299"/>
                    </a:cubicBezTo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6" name="Freeform 22"/>
              <p:cNvSpPr>
                <a:spLocks/>
              </p:cNvSpPr>
              <p:nvPr userDrawn="1"/>
            </p:nvSpPr>
            <p:spPr bwMode="auto">
              <a:xfrm>
                <a:off x="-17463" y="1811338"/>
                <a:ext cx="9186863" cy="479425"/>
              </a:xfrm>
              <a:custGeom>
                <a:avLst/>
                <a:gdLst>
                  <a:gd name="T0" fmla="*/ 2880 w 2880"/>
                  <a:gd name="T1" fmla="*/ 0 h 150"/>
                  <a:gd name="T2" fmla="*/ 1202 w 2880"/>
                  <a:gd name="T3" fmla="*/ 0 h 150"/>
                  <a:gd name="T4" fmla="*/ 890 w 2880"/>
                  <a:gd name="T5" fmla="*/ 22 h 150"/>
                  <a:gd name="T6" fmla="*/ 366 w 2880"/>
                  <a:gd name="T7" fmla="*/ 150 h 150"/>
                  <a:gd name="T8" fmla="*/ 0 w 2880"/>
                  <a:gd name="T9" fmla="*/ 15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2880" y="0"/>
                    </a:moveTo>
                    <a:cubicBezTo>
                      <a:pt x="1202" y="0"/>
                      <a:pt x="1202" y="0"/>
                      <a:pt x="1202" y="0"/>
                    </a:cubicBezTo>
                    <a:cubicBezTo>
                      <a:pt x="999" y="0"/>
                      <a:pt x="933" y="5"/>
                      <a:pt x="890" y="22"/>
                    </a:cubicBezTo>
                    <a:cubicBezTo>
                      <a:pt x="802" y="55"/>
                      <a:pt x="685" y="150"/>
                      <a:pt x="366" y="150"/>
                    </a:cubicBezTo>
                    <a:cubicBezTo>
                      <a:pt x="0" y="150"/>
                      <a:pt x="0" y="150"/>
                      <a:pt x="0" y="150"/>
                    </a:cubicBezTo>
                  </a:path>
                </a:pathLst>
              </a:custGeom>
              <a:noFill/>
              <a:ln w="19050" cap="flat">
                <a:solidFill>
                  <a:schemeClr val="accent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7" name="Freeform 23"/>
              <p:cNvSpPr>
                <a:spLocks/>
              </p:cNvSpPr>
              <p:nvPr userDrawn="1"/>
            </p:nvSpPr>
            <p:spPr bwMode="auto">
              <a:xfrm>
                <a:off x="-17463" y="357188"/>
                <a:ext cx="9186863" cy="957262"/>
              </a:xfrm>
              <a:custGeom>
                <a:avLst/>
                <a:gdLst>
                  <a:gd name="T0" fmla="*/ 2880 w 2880"/>
                  <a:gd name="T1" fmla="*/ 300 h 300"/>
                  <a:gd name="T2" fmla="*/ 2501 w 2880"/>
                  <a:gd name="T3" fmla="*/ 300 h 300"/>
                  <a:gd name="T4" fmla="*/ 1984 w 2880"/>
                  <a:gd name="T5" fmla="*/ 129 h 300"/>
                  <a:gd name="T6" fmla="*/ 1485 w 2880"/>
                  <a:gd name="T7" fmla="*/ 0 h 300"/>
                  <a:gd name="T8" fmla="*/ 0 w 2880"/>
                  <a:gd name="T9" fmla="*/ 0 h 3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300">
                    <a:moveTo>
                      <a:pt x="2880" y="300"/>
                    </a:moveTo>
                    <a:cubicBezTo>
                      <a:pt x="2880" y="300"/>
                      <a:pt x="2565" y="300"/>
                      <a:pt x="2501" y="300"/>
                    </a:cubicBezTo>
                    <a:cubicBezTo>
                      <a:pt x="2236" y="300"/>
                      <a:pt x="2124" y="209"/>
                      <a:pt x="1984" y="129"/>
                    </a:cubicBezTo>
                    <a:cubicBezTo>
                      <a:pt x="1863" y="60"/>
                      <a:pt x="1698" y="0"/>
                      <a:pt x="1485" y="0"/>
                    </a:cubicBezTo>
                    <a:cubicBezTo>
                      <a:pt x="0" y="0"/>
                      <a:pt x="0" y="0"/>
                      <a:pt x="0" y="0"/>
                    </a:cubicBezTo>
                  </a:path>
                </a:pathLst>
              </a:custGeom>
              <a:noFill/>
              <a:ln w="19050" cap="flat">
                <a:solidFill>
                  <a:schemeClr val="accent2">
                    <a:lumMod val="90000"/>
                    <a:lumOff val="10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8" name="Freeform 24"/>
              <p:cNvSpPr>
                <a:spLocks/>
              </p:cNvSpPr>
              <p:nvPr userDrawn="1"/>
            </p:nvSpPr>
            <p:spPr bwMode="auto">
              <a:xfrm>
                <a:off x="-17463" y="357188"/>
                <a:ext cx="9186863" cy="477837"/>
              </a:xfrm>
              <a:custGeom>
                <a:avLst/>
                <a:gdLst>
                  <a:gd name="T0" fmla="*/ 0 w 2880"/>
                  <a:gd name="T1" fmla="*/ 150 h 150"/>
                  <a:gd name="T2" fmla="*/ 1672 w 2880"/>
                  <a:gd name="T3" fmla="*/ 150 h 150"/>
                  <a:gd name="T4" fmla="*/ 1984 w 2880"/>
                  <a:gd name="T5" fmla="*/ 129 h 150"/>
                  <a:gd name="T6" fmla="*/ 2507 w 2880"/>
                  <a:gd name="T7" fmla="*/ 0 h 150"/>
                  <a:gd name="T8" fmla="*/ 2880 w 2880"/>
                  <a:gd name="T9" fmla="*/ 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0" y="150"/>
                    </a:moveTo>
                    <a:cubicBezTo>
                      <a:pt x="1672" y="150"/>
                      <a:pt x="1672" y="150"/>
                      <a:pt x="1672" y="150"/>
                    </a:cubicBezTo>
                    <a:cubicBezTo>
                      <a:pt x="1875" y="150"/>
                      <a:pt x="1941" y="145"/>
                      <a:pt x="1984" y="129"/>
                    </a:cubicBezTo>
                    <a:cubicBezTo>
                      <a:pt x="2071" y="95"/>
                      <a:pt x="2189" y="0"/>
                      <a:pt x="2507" y="0"/>
                    </a:cubicBezTo>
                    <a:cubicBezTo>
                      <a:pt x="2880" y="0"/>
                      <a:pt x="2880" y="0"/>
                      <a:pt x="2880" y="0"/>
                    </a:cubicBezTo>
                  </a:path>
                </a:pathLst>
              </a:custGeom>
              <a:noFill/>
              <a:ln w="19050" cap="flat">
                <a:solidFill>
                  <a:schemeClr val="accent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39" name="Freeform 25"/>
              <p:cNvSpPr>
                <a:spLocks/>
              </p:cNvSpPr>
              <p:nvPr userDrawn="1"/>
            </p:nvSpPr>
            <p:spPr bwMode="auto">
              <a:xfrm>
                <a:off x="-17463" y="676275"/>
                <a:ext cx="9186863" cy="954088"/>
              </a:xfrm>
              <a:custGeom>
                <a:avLst/>
                <a:gdLst>
                  <a:gd name="T0" fmla="*/ 2880 w 2880"/>
                  <a:gd name="T1" fmla="*/ 299 h 299"/>
                  <a:gd name="T2" fmla="*/ 2501 w 2880"/>
                  <a:gd name="T3" fmla="*/ 299 h 299"/>
                  <a:gd name="T4" fmla="*/ 1984 w 2880"/>
                  <a:gd name="T5" fmla="*/ 129 h 299"/>
                  <a:gd name="T6" fmla="*/ 1485 w 2880"/>
                  <a:gd name="T7" fmla="*/ 0 h 299"/>
                  <a:gd name="T8" fmla="*/ 0 w 2880"/>
                  <a:gd name="T9" fmla="*/ 0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299">
                    <a:moveTo>
                      <a:pt x="2880" y="299"/>
                    </a:moveTo>
                    <a:cubicBezTo>
                      <a:pt x="2880" y="299"/>
                      <a:pt x="2565" y="299"/>
                      <a:pt x="2501" y="299"/>
                    </a:cubicBezTo>
                    <a:cubicBezTo>
                      <a:pt x="2236" y="299"/>
                      <a:pt x="2124" y="209"/>
                      <a:pt x="1984" y="129"/>
                    </a:cubicBezTo>
                    <a:cubicBezTo>
                      <a:pt x="1863" y="60"/>
                      <a:pt x="1698" y="0"/>
                      <a:pt x="1485" y="0"/>
                    </a:cubicBezTo>
                    <a:cubicBezTo>
                      <a:pt x="0" y="0"/>
                      <a:pt x="0" y="0"/>
                      <a:pt x="0" y="0"/>
                    </a:cubicBezTo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0" name="Freeform 26"/>
              <p:cNvSpPr>
                <a:spLocks/>
              </p:cNvSpPr>
              <p:nvPr userDrawn="1"/>
            </p:nvSpPr>
            <p:spPr bwMode="auto">
              <a:xfrm>
                <a:off x="-17463" y="676275"/>
                <a:ext cx="9186863" cy="477838"/>
              </a:xfrm>
              <a:custGeom>
                <a:avLst/>
                <a:gdLst>
                  <a:gd name="T0" fmla="*/ 0 w 2880"/>
                  <a:gd name="T1" fmla="*/ 150 h 150"/>
                  <a:gd name="T2" fmla="*/ 1672 w 2880"/>
                  <a:gd name="T3" fmla="*/ 150 h 150"/>
                  <a:gd name="T4" fmla="*/ 1984 w 2880"/>
                  <a:gd name="T5" fmla="*/ 129 h 150"/>
                  <a:gd name="T6" fmla="*/ 2507 w 2880"/>
                  <a:gd name="T7" fmla="*/ 0 h 150"/>
                  <a:gd name="T8" fmla="*/ 2880 w 2880"/>
                  <a:gd name="T9" fmla="*/ 0 h 1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50">
                    <a:moveTo>
                      <a:pt x="0" y="150"/>
                    </a:moveTo>
                    <a:cubicBezTo>
                      <a:pt x="1672" y="150"/>
                      <a:pt x="1672" y="150"/>
                      <a:pt x="1672" y="150"/>
                    </a:cubicBezTo>
                    <a:cubicBezTo>
                      <a:pt x="1875" y="150"/>
                      <a:pt x="1941" y="145"/>
                      <a:pt x="1984" y="129"/>
                    </a:cubicBezTo>
                    <a:cubicBezTo>
                      <a:pt x="2071" y="95"/>
                      <a:pt x="2189" y="0"/>
                      <a:pt x="2507" y="0"/>
                    </a:cubicBezTo>
                    <a:cubicBezTo>
                      <a:pt x="2880" y="0"/>
                      <a:pt x="2880" y="0"/>
                      <a:pt x="2880" y="0"/>
                    </a:cubicBezTo>
                  </a:path>
                </a:pathLst>
              </a:custGeom>
              <a:noFill/>
              <a:ln w="19050" cap="flat">
                <a:solidFill>
                  <a:schemeClr val="accent1">
                    <a:lumMod val="75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1" name="Freeform 27"/>
              <p:cNvSpPr>
                <a:spLocks/>
              </p:cNvSpPr>
              <p:nvPr userDrawn="1"/>
            </p:nvSpPr>
            <p:spPr bwMode="auto">
              <a:xfrm>
                <a:off x="-17463" y="995363"/>
                <a:ext cx="9186863" cy="954087"/>
              </a:xfrm>
              <a:custGeom>
                <a:avLst/>
                <a:gdLst>
                  <a:gd name="T0" fmla="*/ 2880 w 2880"/>
                  <a:gd name="T1" fmla="*/ 299 h 299"/>
                  <a:gd name="T2" fmla="*/ 2501 w 2880"/>
                  <a:gd name="T3" fmla="*/ 299 h 299"/>
                  <a:gd name="T4" fmla="*/ 1984 w 2880"/>
                  <a:gd name="T5" fmla="*/ 128 h 299"/>
                  <a:gd name="T6" fmla="*/ 1485 w 2880"/>
                  <a:gd name="T7" fmla="*/ 0 h 299"/>
                  <a:gd name="T8" fmla="*/ 0 w 2880"/>
                  <a:gd name="T9" fmla="*/ 0 h 2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299">
                    <a:moveTo>
                      <a:pt x="2880" y="299"/>
                    </a:moveTo>
                    <a:cubicBezTo>
                      <a:pt x="2880" y="299"/>
                      <a:pt x="2565" y="299"/>
                      <a:pt x="2501" y="299"/>
                    </a:cubicBezTo>
                    <a:cubicBezTo>
                      <a:pt x="2236" y="299"/>
                      <a:pt x="2124" y="209"/>
                      <a:pt x="1984" y="128"/>
                    </a:cubicBezTo>
                    <a:cubicBezTo>
                      <a:pt x="1863" y="60"/>
                      <a:pt x="1698" y="0"/>
                      <a:pt x="1485" y="0"/>
                    </a:cubicBezTo>
                    <a:cubicBezTo>
                      <a:pt x="0" y="0"/>
                      <a:pt x="0" y="0"/>
                      <a:pt x="0" y="0"/>
                    </a:cubicBezTo>
                  </a:path>
                </a:pathLst>
              </a:custGeom>
              <a:noFill/>
              <a:ln w="19050" cap="flat">
                <a:solidFill>
                  <a:schemeClr val="accent2">
                    <a:lumMod val="90000"/>
                    <a:lumOff val="10000"/>
                  </a:schemeClr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  <p:sp>
            <p:nvSpPr>
              <p:cNvPr id="42" name="Freeform 28"/>
              <p:cNvSpPr>
                <a:spLocks/>
              </p:cNvSpPr>
              <p:nvPr userDrawn="1"/>
            </p:nvSpPr>
            <p:spPr bwMode="auto">
              <a:xfrm>
                <a:off x="-17463" y="995363"/>
                <a:ext cx="9186863" cy="474662"/>
              </a:xfrm>
              <a:custGeom>
                <a:avLst/>
                <a:gdLst>
                  <a:gd name="T0" fmla="*/ 0 w 2880"/>
                  <a:gd name="T1" fmla="*/ 149 h 149"/>
                  <a:gd name="T2" fmla="*/ 1672 w 2880"/>
                  <a:gd name="T3" fmla="*/ 149 h 149"/>
                  <a:gd name="T4" fmla="*/ 1984 w 2880"/>
                  <a:gd name="T5" fmla="*/ 128 h 149"/>
                  <a:gd name="T6" fmla="*/ 2507 w 2880"/>
                  <a:gd name="T7" fmla="*/ 0 h 149"/>
                  <a:gd name="T8" fmla="*/ 2880 w 2880"/>
                  <a:gd name="T9" fmla="*/ 0 h 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80" h="149">
                    <a:moveTo>
                      <a:pt x="0" y="149"/>
                    </a:moveTo>
                    <a:cubicBezTo>
                      <a:pt x="1672" y="149"/>
                      <a:pt x="1672" y="149"/>
                      <a:pt x="1672" y="149"/>
                    </a:cubicBezTo>
                    <a:cubicBezTo>
                      <a:pt x="1875" y="149"/>
                      <a:pt x="1941" y="145"/>
                      <a:pt x="1984" y="128"/>
                    </a:cubicBezTo>
                    <a:cubicBezTo>
                      <a:pt x="2071" y="95"/>
                      <a:pt x="2189" y="0"/>
                      <a:pt x="2507" y="0"/>
                    </a:cubicBezTo>
                    <a:cubicBezTo>
                      <a:pt x="2880" y="0"/>
                      <a:pt x="2880" y="0"/>
                      <a:pt x="2880" y="0"/>
                    </a:cubicBezTo>
                  </a:path>
                </a:pathLst>
              </a:custGeom>
              <a:noFill/>
              <a:ln w="19050" cap="flat">
                <a:solidFill>
                  <a:schemeClr val="accent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AU"/>
              </a:p>
            </p:txBody>
          </p:sp>
        </p:grp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4440" y="3122613"/>
            <a:ext cx="8467494" cy="1080000"/>
          </a:xfrm>
        </p:spPr>
        <p:txBody>
          <a:bodyPr anchor="b" anchorCtr="0">
            <a:normAutofit/>
          </a:bodyPr>
          <a:lstStyle>
            <a:lvl1pPr algn="l">
              <a:defRPr sz="44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4440" y="4257092"/>
            <a:ext cx="8475710" cy="360040"/>
          </a:xfrm>
        </p:spPr>
        <p:txBody>
          <a:bodyPr>
            <a:normAutofit/>
          </a:bodyPr>
          <a:lstStyle>
            <a:lvl1pPr marL="0" indent="0" algn="l">
              <a:buNone/>
              <a:defRPr sz="2200" b="1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AU" dirty="0"/>
          </a:p>
        </p:txBody>
      </p:sp>
      <p:sp>
        <p:nvSpPr>
          <p:cNvPr id="27" name="Text Placeholder 14"/>
          <p:cNvSpPr>
            <a:spLocks noGrp="1"/>
          </p:cNvSpPr>
          <p:nvPr>
            <p:ph type="body" sz="quarter" idx="17"/>
          </p:nvPr>
        </p:nvSpPr>
        <p:spPr>
          <a:xfrm>
            <a:off x="360000" y="5625959"/>
            <a:ext cx="4752000" cy="144000"/>
          </a:xfrm>
        </p:spPr>
        <p:txBody>
          <a:bodyPr anchor="ctr">
            <a:noAutofit/>
          </a:bodyPr>
          <a:lstStyle>
            <a:lvl1pPr>
              <a:buFontTx/>
              <a:buNone/>
              <a:defRPr sz="1200" b="1" cap="all" baseline="0">
                <a:solidFill>
                  <a:schemeClr val="bg1"/>
                </a:solidFill>
              </a:defRPr>
            </a:lvl1pPr>
            <a:lvl2pPr marL="0" indent="0">
              <a:buFontTx/>
              <a:buNone/>
              <a:defRPr sz="1200">
                <a:solidFill>
                  <a:schemeClr val="bg2"/>
                </a:solidFill>
              </a:defRPr>
            </a:lvl2pPr>
            <a:lvl3pPr marL="0" indent="0">
              <a:buFontTx/>
              <a:buNone/>
              <a:defRPr sz="1200">
                <a:solidFill>
                  <a:schemeClr val="bg2"/>
                </a:solidFill>
              </a:defRPr>
            </a:lvl3pPr>
            <a:lvl4pPr marL="0" indent="0">
              <a:buFontTx/>
              <a:buNone/>
              <a:defRPr sz="1200">
                <a:solidFill>
                  <a:schemeClr val="bg2"/>
                </a:solidFill>
              </a:defRPr>
            </a:lvl4pPr>
            <a:lvl5pPr marL="0" indent="0">
              <a:buFontTx/>
              <a:buNone/>
              <a:defRPr sz="1200">
                <a:solidFill>
                  <a:schemeClr val="bg2"/>
                </a:solidFill>
              </a:defRPr>
            </a:lvl5pPr>
            <a:lvl6pPr marL="0" indent="0">
              <a:buFontTx/>
              <a:buNone/>
              <a:defRPr sz="1200">
                <a:solidFill>
                  <a:schemeClr val="bg2"/>
                </a:solidFill>
              </a:defRPr>
            </a:lvl6pPr>
            <a:lvl7pPr marL="0" indent="0">
              <a:buFontTx/>
              <a:buNone/>
              <a:defRPr sz="1200">
                <a:solidFill>
                  <a:schemeClr val="bg2"/>
                </a:solidFill>
              </a:defRPr>
            </a:lvl7pPr>
            <a:lvl8pPr marL="0" indent="0">
              <a:buFontTx/>
              <a:buNone/>
              <a:defRPr sz="1200">
                <a:solidFill>
                  <a:schemeClr val="bg2"/>
                </a:solidFill>
              </a:defRPr>
            </a:lvl8pPr>
            <a:lvl9pPr marL="0" indent="0">
              <a:buFontTx/>
              <a:buNone/>
              <a:defRPr sz="1200">
                <a:solidFill>
                  <a:schemeClr val="bg2"/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476304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2400"/>
            </a:lvl1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10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330200" y="6504332"/>
            <a:ext cx="288789" cy="127346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900">
                <a:solidFill>
                  <a:schemeClr val="bg1"/>
                </a:solidFill>
              </a:defRPr>
            </a:lvl1pPr>
          </a:lstStyle>
          <a:p>
            <a:fld id="{2ABE124A-B5C5-46E0-B944-45307B126769}" type="slidenum">
              <a:rPr lang="en-AU" smtClean="0"/>
              <a:pPr/>
              <a:t>‹#›</a:t>
            </a:fld>
            <a:r>
              <a:rPr lang="en-AU" dirty="0"/>
              <a:t>  |</a:t>
            </a:r>
          </a:p>
        </p:txBody>
      </p:sp>
    </p:spTree>
    <p:extLst>
      <p:ext uri="{BB962C8B-B14F-4D97-AF65-F5344CB8AC3E}">
        <p14:creationId xmlns:p14="http://schemas.microsoft.com/office/powerpoint/2010/main" val="28096133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2 Column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aseline="0"/>
            </a:lvl1pPr>
          </a:lstStyle>
          <a:p>
            <a:r>
              <a:rPr lang="en-US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 spcCol="360000"/>
          <a:lstStyle>
            <a:lvl1pPr>
              <a:defRPr sz="2400"/>
            </a:lvl1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CSIRO: positive impact </a:t>
            </a:r>
          </a:p>
        </p:txBody>
      </p:sp>
      <p:sp>
        <p:nvSpPr>
          <p:cNvPr id="7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330200" y="6504332"/>
            <a:ext cx="288789" cy="127346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900">
                <a:solidFill>
                  <a:schemeClr val="bg1"/>
                </a:solidFill>
              </a:defRPr>
            </a:lvl1pPr>
          </a:lstStyle>
          <a:p>
            <a:fld id="{2ABE124A-B5C5-46E0-B944-45307B126769}" type="slidenum">
              <a:rPr lang="en-AU" smtClean="0"/>
              <a:pPr/>
              <a:t>‹#›</a:t>
            </a:fld>
            <a:r>
              <a:rPr lang="en-AU" dirty="0"/>
              <a:t>  |</a:t>
            </a:r>
          </a:p>
        </p:txBody>
      </p:sp>
    </p:spTree>
    <p:extLst>
      <p:ext uri="{BB962C8B-B14F-4D97-AF65-F5344CB8AC3E}">
        <p14:creationId xmlns:p14="http://schemas.microsoft.com/office/powerpoint/2010/main" val="15464663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, Sub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2400"/>
            </a:lvl1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CSIRO: positive impact </a:t>
            </a:r>
          </a:p>
        </p:txBody>
      </p:sp>
      <p:sp>
        <p:nvSpPr>
          <p:cNvPr id="6" name="Text Placeholder 7"/>
          <p:cNvSpPr>
            <a:spLocks noGrp="1"/>
          </p:cNvSpPr>
          <p:nvPr>
            <p:ph type="body" sz="quarter" idx="13" hasCustomPrompt="1"/>
          </p:nvPr>
        </p:nvSpPr>
        <p:spPr>
          <a:xfrm>
            <a:off x="360363" y="270000"/>
            <a:ext cx="8460000" cy="85320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spcAft>
                <a:spcPts val="300"/>
              </a:spcAft>
              <a:buNone/>
              <a:defRPr sz="3200" b="1">
                <a:solidFill>
                  <a:schemeClr val="accent2"/>
                </a:solidFill>
              </a:defRPr>
            </a:lvl1pPr>
            <a:lvl2pPr marL="0" indent="0">
              <a:lnSpc>
                <a:spcPct val="80000"/>
              </a:lnSpc>
              <a:spcBef>
                <a:spcPts val="0"/>
              </a:spcBef>
              <a:buNone/>
              <a:defRPr sz="2200" b="1">
                <a:solidFill>
                  <a:schemeClr val="accent1">
                    <a:lumMod val="75000"/>
                  </a:schemeClr>
                </a:solidFill>
              </a:defRPr>
            </a:lvl2pPr>
            <a:lvl3pPr>
              <a:buNone/>
              <a:defRPr sz="2800">
                <a:solidFill>
                  <a:srgbClr val="00A9CE"/>
                </a:solidFill>
              </a:defRPr>
            </a:lvl3pPr>
            <a:lvl4pPr>
              <a:buNone/>
              <a:defRPr sz="2800">
                <a:solidFill>
                  <a:srgbClr val="00A9CE"/>
                </a:solidFill>
              </a:defRPr>
            </a:lvl4pPr>
            <a:lvl5pPr>
              <a:buNone/>
              <a:defRPr sz="2800">
                <a:solidFill>
                  <a:srgbClr val="00A9CE"/>
                </a:solidFill>
              </a:defRPr>
            </a:lvl5pPr>
          </a:lstStyle>
          <a:p>
            <a:pPr lvl="0"/>
            <a:r>
              <a:rPr lang="en-US" dirty="0"/>
              <a:t>Click to edit Master title style</a:t>
            </a:r>
          </a:p>
          <a:p>
            <a:pPr lvl="1"/>
            <a:r>
              <a:rPr lang="en-US" dirty="0"/>
              <a:t>Second level</a:t>
            </a:r>
          </a:p>
        </p:txBody>
      </p:sp>
      <p:sp>
        <p:nvSpPr>
          <p:cNvPr id="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330200" y="6504332"/>
            <a:ext cx="288789" cy="127346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900">
                <a:solidFill>
                  <a:schemeClr val="bg1"/>
                </a:solidFill>
              </a:defRPr>
            </a:lvl1pPr>
          </a:lstStyle>
          <a:p>
            <a:fld id="{2ABE124A-B5C5-46E0-B944-45307B126769}" type="slidenum">
              <a:rPr lang="en-AU" smtClean="0"/>
              <a:pPr/>
              <a:t>‹#›</a:t>
            </a:fld>
            <a:r>
              <a:rPr lang="en-AU" dirty="0"/>
              <a:t>  |</a:t>
            </a:r>
          </a:p>
        </p:txBody>
      </p:sp>
    </p:spTree>
    <p:extLst>
      <p:ext uri="{BB962C8B-B14F-4D97-AF65-F5344CB8AC3E}">
        <p14:creationId xmlns:p14="http://schemas.microsoft.com/office/powerpoint/2010/main" val="35983121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58775" y="1268413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20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81550" y="1268413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  <a:lvl4pPr>
              <a:defRPr sz="20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CSIRO: positive impact</a:t>
            </a:r>
          </a:p>
        </p:txBody>
      </p:sp>
      <p:sp>
        <p:nvSpPr>
          <p:cNvPr id="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330200" y="6504332"/>
            <a:ext cx="288789" cy="127346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900">
                <a:solidFill>
                  <a:schemeClr val="bg1"/>
                </a:solidFill>
              </a:defRPr>
            </a:lvl1pPr>
          </a:lstStyle>
          <a:p>
            <a:fld id="{2ABE124A-B5C5-46E0-B944-45307B126769}" type="slidenum">
              <a:rPr lang="en-AU" smtClean="0"/>
              <a:pPr/>
              <a:t>‹#›</a:t>
            </a:fld>
            <a:r>
              <a:rPr lang="en-AU" dirty="0"/>
              <a:t>  |</a:t>
            </a:r>
          </a:p>
        </p:txBody>
      </p:sp>
    </p:spTree>
    <p:extLst>
      <p:ext uri="{BB962C8B-B14F-4D97-AF65-F5344CB8AC3E}">
        <p14:creationId xmlns:p14="http://schemas.microsoft.com/office/powerpoint/2010/main" val="42047122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/>
              <a:t>CSIRO: positive impact  |  Presentation title  |  Presenter name</a:t>
            </a:r>
          </a:p>
        </p:txBody>
      </p:sp>
      <p:sp>
        <p:nvSpPr>
          <p:cNvPr id="7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330200" y="6504332"/>
            <a:ext cx="288789" cy="127346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900">
                <a:solidFill>
                  <a:schemeClr val="bg1"/>
                </a:solidFill>
              </a:defRPr>
            </a:lvl1pPr>
          </a:lstStyle>
          <a:p>
            <a:fld id="{2ABE124A-B5C5-46E0-B944-45307B126769}" type="slidenum">
              <a:rPr lang="en-AU" smtClean="0"/>
              <a:pPr/>
              <a:t>‹#›</a:t>
            </a:fld>
            <a:r>
              <a:rPr lang="en-AU" dirty="0"/>
              <a:t>  |</a:t>
            </a:r>
          </a:p>
        </p:txBody>
      </p:sp>
    </p:spTree>
    <p:extLst>
      <p:ext uri="{BB962C8B-B14F-4D97-AF65-F5344CB8AC3E}">
        <p14:creationId xmlns:p14="http://schemas.microsoft.com/office/powerpoint/2010/main" val="18960003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9525" y="6051550"/>
            <a:ext cx="9169400" cy="849313"/>
            <a:chOff x="-9525" y="6051550"/>
            <a:chExt cx="9169400" cy="849313"/>
          </a:xfrm>
        </p:grpSpPr>
        <p:sp>
          <p:nvSpPr>
            <p:cNvPr id="8" name="AutoShape 4"/>
            <p:cNvSpPr>
              <a:spLocks noChangeAspect="1" noChangeArrowheads="1" noTextEdit="1"/>
            </p:cNvSpPr>
            <p:nvPr userDrawn="1"/>
          </p:nvSpPr>
          <p:spPr bwMode="auto">
            <a:xfrm>
              <a:off x="-7938" y="6056313"/>
              <a:ext cx="9161463" cy="801687"/>
            </a:xfrm>
            <a:prstGeom prst="rect">
              <a:avLst/>
            </a:prstGeom>
            <a:noFill/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en-AU"/>
            </a:p>
          </p:txBody>
        </p:sp>
        <p:sp>
          <p:nvSpPr>
            <p:cNvPr id="9" name="Rectangle 6"/>
            <p:cNvSpPr>
              <a:spLocks noChangeArrowheads="1"/>
            </p:cNvSpPr>
            <p:nvPr userDrawn="1"/>
          </p:nvSpPr>
          <p:spPr bwMode="auto">
            <a:xfrm>
              <a:off x="1588" y="6367463"/>
              <a:ext cx="9142412" cy="490537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en-AU"/>
            </a:p>
          </p:txBody>
        </p:sp>
        <p:sp>
          <p:nvSpPr>
            <p:cNvPr id="10" name="Rectangle 7"/>
            <p:cNvSpPr>
              <a:spLocks noChangeArrowheads="1"/>
            </p:cNvSpPr>
            <p:nvPr userDrawn="1"/>
          </p:nvSpPr>
          <p:spPr bwMode="auto">
            <a:xfrm>
              <a:off x="1588" y="6367463"/>
              <a:ext cx="9142412" cy="490537"/>
            </a:xfrm>
            <a:prstGeom prst="rect">
              <a:avLst/>
            </a:prstGeom>
            <a:noFill/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en-AU"/>
            </a:p>
          </p:txBody>
        </p:sp>
        <p:sp>
          <p:nvSpPr>
            <p:cNvPr id="11" name="Freeform 8"/>
            <p:cNvSpPr>
              <a:spLocks noEditPoints="1"/>
            </p:cNvSpPr>
            <p:nvPr userDrawn="1"/>
          </p:nvSpPr>
          <p:spPr bwMode="auto">
            <a:xfrm>
              <a:off x="1588" y="6065837"/>
              <a:ext cx="9142412" cy="690562"/>
            </a:xfrm>
            <a:custGeom>
              <a:avLst/>
              <a:gdLst>
                <a:gd name="T0" fmla="*/ 2880 w 2880"/>
                <a:gd name="T1" fmla="*/ 14 h 217"/>
                <a:gd name="T2" fmla="*/ 2817 w 2880"/>
                <a:gd name="T3" fmla="*/ 14 h 217"/>
                <a:gd name="T4" fmla="*/ 2486 w 2880"/>
                <a:gd name="T5" fmla="*/ 95 h 217"/>
                <a:gd name="T6" fmla="*/ 2486 w 2880"/>
                <a:gd name="T7" fmla="*/ 95 h 217"/>
                <a:gd name="T8" fmla="*/ 2880 w 2880"/>
                <a:gd name="T9" fmla="*/ 95 h 217"/>
                <a:gd name="T10" fmla="*/ 2880 w 2880"/>
                <a:gd name="T11" fmla="*/ 217 h 217"/>
                <a:gd name="T12" fmla="*/ 2880 w 2880"/>
                <a:gd name="T13" fmla="*/ 217 h 217"/>
                <a:gd name="T14" fmla="*/ 2880 w 2880"/>
                <a:gd name="T15" fmla="*/ 14 h 217"/>
                <a:gd name="T16" fmla="*/ 2171 w 2880"/>
                <a:gd name="T17" fmla="*/ 0 h 217"/>
                <a:gd name="T18" fmla="*/ 0 w 2880"/>
                <a:gd name="T19" fmla="*/ 0 h 217"/>
                <a:gd name="T20" fmla="*/ 0 w 2880"/>
                <a:gd name="T21" fmla="*/ 95 h 217"/>
                <a:gd name="T22" fmla="*/ 2486 w 2880"/>
                <a:gd name="T23" fmla="*/ 95 h 217"/>
                <a:gd name="T24" fmla="*/ 2486 w 2880"/>
                <a:gd name="T25" fmla="*/ 95 h 217"/>
                <a:gd name="T26" fmla="*/ 2486 w 2880"/>
                <a:gd name="T27" fmla="*/ 95 h 217"/>
                <a:gd name="T28" fmla="*/ 2486 w 2880"/>
                <a:gd name="T29" fmla="*/ 95 h 217"/>
                <a:gd name="T30" fmla="*/ 2171 w 2880"/>
                <a:gd name="T31" fmla="*/ 0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80" h="217">
                  <a:moveTo>
                    <a:pt x="2880" y="14"/>
                  </a:moveTo>
                  <a:cubicBezTo>
                    <a:pt x="2817" y="14"/>
                    <a:pt x="2817" y="14"/>
                    <a:pt x="2817" y="14"/>
                  </a:cubicBezTo>
                  <a:cubicBezTo>
                    <a:pt x="2616" y="14"/>
                    <a:pt x="2542" y="74"/>
                    <a:pt x="2486" y="95"/>
                  </a:cubicBezTo>
                  <a:cubicBezTo>
                    <a:pt x="2486" y="95"/>
                    <a:pt x="2486" y="95"/>
                    <a:pt x="2486" y="95"/>
                  </a:cubicBezTo>
                  <a:cubicBezTo>
                    <a:pt x="2880" y="95"/>
                    <a:pt x="2880" y="95"/>
                    <a:pt x="2880" y="95"/>
                  </a:cubicBezTo>
                  <a:cubicBezTo>
                    <a:pt x="2880" y="217"/>
                    <a:pt x="2880" y="217"/>
                    <a:pt x="2880" y="217"/>
                  </a:cubicBezTo>
                  <a:cubicBezTo>
                    <a:pt x="2880" y="217"/>
                    <a:pt x="2880" y="217"/>
                    <a:pt x="2880" y="217"/>
                  </a:cubicBezTo>
                  <a:cubicBezTo>
                    <a:pt x="2880" y="14"/>
                    <a:pt x="2880" y="14"/>
                    <a:pt x="2880" y="14"/>
                  </a:cubicBezTo>
                  <a:moveTo>
                    <a:pt x="217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2486" y="95"/>
                    <a:pt x="2486" y="95"/>
                    <a:pt x="2486" y="95"/>
                  </a:cubicBezTo>
                  <a:cubicBezTo>
                    <a:pt x="2486" y="95"/>
                    <a:pt x="2486" y="95"/>
                    <a:pt x="2486" y="95"/>
                  </a:cubicBezTo>
                  <a:cubicBezTo>
                    <a:pt x="2486" y="95"/>
                    <a:pt x="2486" y="95"/>
                    <a:pt x="2486" y="95"/>
                  </a:cubicBezTo>
                  <a:cubicBezTo>
                    <a:pt x="2486" y="95"/>
                    <a:pt x="2486" y="95"/>
                    <a:pt x="2486" y="95"/>
                  </a:cubicBezTo>
                  <a:cubicBezTo>
                    <a:pt x="2419" y="39"/>
                    <a:pt x="2306" y="0"/>
                    <a:pt x="2171" y="0"/>
                  </a:cubicBezTo>
                </a:path>
              </a:pathLst>
            </a:custGeom>
            <a:solidFill>
              <a:srgbClr val="BFBFBF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en-AU"/>
            </a:p>
          </p:txBody>
        </p:sp>
        <p:sp>
          <p:nvSpPr>
            <p:cNvPr id="12" name="Freeform 9"/>
            <p:cNvSpPr>
              <a:spLocks noEditPoints="1"/>
            </p:cNvSpPr>
            <p:nvPr userDrawn="1"/>
          </p:nvSpPr>
          <p:spPr bwMode="auto">
            <a:xfrm>
              <a:off x="1588" y="6367463"/>
              <a:ext cx="9142412" cy="388937"/>
            </a:xfrm>
            <a:custGeom>
              <a:avLst/>
              <a:gdLst>
                <a:gd name="T0" fmla="*/ 2486 w 2880"/>
                <a:gd name="T1" fmla="*/ 0 h 122"/>
                <a:gd name="T2" fmla="*/ 0 w 2880"/>
                <a:gd name="T3" fmla="*/ 0 h 122"/>
                <a:gd name="T4" fmla="*/ 0 w 2880"/>
                <a:gd name="T5" fmla="*/ 13 h 122"/>
                <a:gd name="T6" fmla="*/ 2289 w 2880"/>
                <a:gd name="T7" fmla="*/ 13 h 122"/>
                <a:gd name="T8" fmla="*/ 2486 w 2880"/>
                <a:gd name="T9" fmla="*/ 0 h 122"/>
                <a:gd name="T10" fmla="*/ 2880 w 2880"/>
                <a:gd name="T11" fmla="*/ 0 h 122"/>
                <a:gd name="T12" fmla="*/ 2486 w 2880"/>
                <a:gd name="T13" fmla="*/ 0 h 122"/>
                <a:gd name="T14" fmla="*/ 2813 w 2880"/>
                <a:gd name="T15" fmla="*/ 122 h 122"/>
                <a:gd name="T16" fmla="*/ 2880 w 2880"/>
                <a:gd name="T17" fmla="*/ 122 h 122"/>
                <a:gd name="T18" fmla="*/ 2880 w 2880"/>
                <a:gd name="T19" fmla="*/ 0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80" h="122">
                  <a:moveTo>
                    <a:pt x="248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2289" y="13"/>
                    <a:pt x="2289" y="13"/>
                    <a:pt x="2289" y="13"/>
                  </a:cubicBezTo>
                  <a:cubicBezTo>
                    <a:pt x="2418" y="13"/>
                    <a:pt x="2459" y="10"/>
                    <a:pt x="2486" y="0"/>
                  </a:cubicBezTo>
                  <a:moveTo>
                    <a:pt x="2880" y="0"/>
                  </a:moveTo>
                  <a:cubicBezTo>
                    <a:pt x="2486" y="0"/>
                    <a:pt x="2486" y="0"/>
                    <a:pt x="2486" y="0"/>
                  </a:cubicBezTo>
                  <a:cubicBezTo>
                    <a:pt x="2554" y="56"/>
                    <a:pt x="2645" y="122"/>
                    <a:pt x="2813" y="122"/>
                  </a:cubicBezTo>
                  <a:cubicBezTo>
                    <a:pt x="2854" y="122"/>
                    <a:pt x="2880" y="122"/>
                    <a:pt x="2880" y="122"/>
                  </a:cubicBezTo>
                  <a:cubicBezTo>
                    <a:pt x="2880" y="0"/>
                    <a:pt x="2880" y="0"/>
                    <a:pt x="2880" y="0"/>
                  </a:cubicBezTo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en-AU"/>
            </a:p>
          </p:txBody>
        </p:sp>
        <p:sp>
          <p:nvSpPr>
            <p:cNvPr id="13" name="Freeform 10"/>
            <p:cNvSpPr>
              <a:spLocks/>
            </p:cNvSpPr>
            <p:nvPr userDrawn="1"/>
          </p:nvSpPr>
          <p:spPr bwMode="auto">
            <a:xfrm>
              <a:off x="1588" y="6110288"/>
              <a:ext cx="7891462" cy="298450"/>
            </a:xfrm>
            <a:custGeom>
              <a:avLst/>
              <a:gdLst>
                <a:gd name="T0" fmla="*/ 2486 w 2486"/>
                <a:gd name="T1" fmla="*/ 81 h 94"/>
                <a:gd name="T2" fmla="*/ 2171 w 2486"/>
                <a:gd name="T3" fmla="*/ 0 h 94"/>
                <a:gd name="T4" fmla="*/ 0 w 2486"/>
                <a:gd name="T5" fmla="*/ 0 h 94"/>
                <a:gd name="T6" fmla="*/ 0 w 2486"/>
                <a:gd name="T7" fmla="*/ 94 h 94"/>
                <a:gd name="T8" fmla="*/ 2289 w 2486"/>
                <a:gd name="T9" fmla="*/ 94 h 94"/>
                <a:gd name="T10" fmla="*/ 2486 w 2486"/>
                <a:gd name="T11" fmla="*/ 81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486" h="94">
                  <a:moveTo>
                    <a:pt x="2486" y="81"/>
                  </a:moveTo>
                  <a:cubicBezTo>
                    <a:pt x="2410" y="38"/>
                    <a:pt x="2306" y="0"/>
                    <a:pt x="217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4"/>
                    <a:pt x="0" y="94"/>
                    <a:pt x="0" y="94"/>
                  </a:cubicBezTo>
                  <a:cubicBezTo>
                    <a:pt x="2289" y="94"/>
                    <a:pt x="2289" y="94"/>
                    <a:pt x="2289" y="94"/>
                  </a:cubicBezTo>
                  <a:cubicBezTo>
                    <a:pt x="2418" y="94"/>
                    <a:pt x="2459" y="91"/>
                    <a:pt x="2486" y="81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en-AU"/>
            </a:p>
          </p:txBody>
        </p:sp>
        <p:sp>
          <p:nvSpPr>
            <p:cNvPr id="14" name="Freeform 11"/>
            <p:cNvSpPr>
              <a:spLocks/>
            </p:cNvSpPr>
            <p:nvPr userDrawn="1"/>
          </p:nvSpPr>
          <p:spPr bwMode="auto">
            <a:xfrm>
              <a:off x="7893050" y="6110285"/>
              <a:ext cx="1250950" cy="601662"/>
            </a:xfrm>
            <a:custGeom>
              <a:avLst/>
              <a:gdLst>
                <a:gd name="T0" fmla="*/ 331 w 394"/>
                <a:gd name="T1" fmla="*/ 0 h 189"/>
                <a:gd name="T2" fmla="*/ 0 w 394"/>
                <a:gd name="T3" fmla="*/ 81 h 189"/>
                <a:gd name="T4" fmla="*/ 327 w 394"/>
                <a:gd name="T5" fmla="*/ 189 h 189"/>
                <a:gd name="T6" fmla="*/ 394 w 394"/>
                <a:gd name="T7" fmla="*/ 189 h 189"/>
                <a:gd name="T8" fmla="*/ 394 w 394"/>
                <a:gd name="T9" fmla="*/ 0 h 189"/>
                <a:gd name="T10" fmla="*/ 331 w 394"/>
                <a:gd name="T11" fmla="*/ 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94" h="189">
                  <a:moveTo>
                    <a:pt x="331" y="0"/>
                  </a:moveTo>
                  <a:cubicBezTo>
                    <a:pt x="130" y="0"/>
                    <a:pt x="56" y="60"/>
                    <a:pt x="0" y="81"/>
                  </a:cubicBezTo>
                  <a:cubicBezTo>
                    <a:pt x="89" y="131"/>
                    <a:pt x="159" y="189"/>
                    <a:pt x="327" y="189"/>
                  </a:cubicBezTo>
                  <a:cubicBezTo>
                    <a:pt x="368" y="189"/>
                    <a:pt x="394" y="189"/>
                    <a:pt x="394" y="189"/>
                  </a:cubicBezTo>
                  <a:cubicBezTo>
                    <a:pt x="394" y="0"/>
                    <a:pt x="394" y="0"/>
                    <a:pt x="394" y="0"/>
                  </a:cubicBezTo>
                  <a:lnTo>
                    <a:pt x="331" y="0"/>
                  </a:lnTo>
                  <a:close/>
                </a:path>
              </a:pathLst>
            </a:custGeom>
            <a:solidFill>
              <a:srgbClr val="F7F7F7"/>
            </a:solidFill>
            <a:ln>
              <a:noFill/>
            </a:ln>
          </p:spPr>
          <p:txBody>
            <a:bodyPr/>
            <a:lstStyle/>
            <a:p>
              <a:pPr>
                <a:defRPr/>
              </a:pPr>
              <a:endParaRPr lang="en-AU"/>
            </a:p>
          </p:txBody>
        </p:sp>
        <p:sp>
          <p:nvSpPr>
            <p:cNvPr id="15" name="AutoShape 81"/>
            <p:cNvSpPr>
              <a:spLocks noChangeAspect="1" noChangeArrowheads="1" noTextEdit="1"/>
            </p:cNvSpPr>
            <p:nvPr/>
          </p:nvSpPr>
          <p:spPr bwMode="auto">
            <a:xfrm>
              <a:off x="-9525" y="6051550"/>
              <a:ext cx="9169400" cy="84931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Rectangle 84"/>
            <p:cNvSpPr>
              <a:spLocks noChangeArrowheads="1"/>
            </p:cNvSpPr>
            <p:nvPr/>
          </p:nvSpPr>
          <p:spPr bwMode="auto">
            <a:xfrm>
              <a:off x="-9525" y="6356350"/>
              <a:ext cx="9167813" cy="54451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pic>
          <p:nvPicPr>
            <p:cNvPr id="17" name="Picture 78"/>
            <p:cNvPicPr>
              <a:picLocks noChangeAspect="1" noChangeArrowheads="1"/>
            </p:cNvPicPr>
            <p:nvPr/>
          </p:nvPicPr>
          <p:blipFill>
            <a:blip r:embed="rId16" cstate="print"/>
            <a:srcRect/>
            <a:stretch>
              <a:fillRect/>
            </a:stretch>
          </p:blipFill>
          <p:spPr bwMode="auto">
            <a:xfrm>
              <a:off x="8459788" y="6191250"/>
              <a:ext cx="454025" cy="4540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58776" y="274638"/>
            <a:ext cx="8461374" cy="852487"/>
          </a:xfrm>
          <a:prstGeom prst="rect">
            <a:avLst/>
          </a:prstGeom>
        </p:spPr>
        <p:txBody>
          <a:bodyPr vert="horz" lIns="0" tIns="0" rIns="0" bIns="0" rtlCol="0" anchor="t" anchorCtr="0">
            <a:normAutofit/>
          </a:bodyPr>
          <a:lstStyle/>
          <a:p>
            <a:r>
              <a:rPr lang="en-US"/>
              <a:t>Click to edit Master title style</a:t>
            </a:r>
            <a:endParaRPr lang="en-AU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58775" y="1268413"/>
            <a:ext cx="8461375" cy="4572855"/>
          </a:xfrm>
          <a:prstGeom prst="rect">
            <a:avLst/>
          </a:prstGeom>
        </p:spPr>
        <p:txBody>
          <a:bodyPr vert="horz" lIns="0" tIns="0" rIns="0" bIns="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991" y="6504332"/>
            <a:ext cx="6083845" cy="124274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r>
              <a:rPr lang="en-AU"/>
              <a:t>CSIRO: positive impact  |  Presentation title  |  Presenter name</a:t>
            </a:r>
            <a:endParaRPr lang="en-AU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330200" y="6504332"/>
            <a:ext cx="288789" cy="127346"/>
          </a:xfrm>
          <a:prstGeom prst="rect">
            <a:avLst/>
          </a:prstGeom>
        </p:spPr>
        <p:txBody>
          <a:bodyPr vert="horz" lIns="0" tIns="0" rIns="0" bIns="0" rtlCol="0" anchor="ctr"/>
          <a:lstStyle>
            <a:lvl1pPr algn="r">
              <a:defRPr sz="900">
                <a:solidFill>
                  <a:schemeClr val="bg1"/>
                </a:solidFill>
              </a:defRPr>
            </a:lvl1pPr>
          </a:lstStyle>
          <a:p>
            <a:fld id="{2ABE124A-B5C5-46E0-B944-45307B126769}" type="slidenum">
              <a:rPr lang="en-AU" smtClean="0"/>
              <a:pPr/>
              <a:t>‹#›</a:t>
            </a:fld>
            <a:r>
              <a:rPr lang="en-AU" dirty="0"/>
              <a:t>  |</a:t>
            </a:r>
          </a:p>
        </p:txBody>
      </p:sp>
      <p:sp>
        <p:nvSpPr>
          <p:cNvPr id="36" name="AutoShape 4"/>
          <p:cNvSpPr>
            <a:spLocks noChangeAspect="1" noChangeArrowheads="1" noTextEdit="1"/>
          </p:cNvSpPr>
          <p:nvPr/>
        </p:nvSpPr>
        <p:spPr bwMode="auto">
          <a:xfrm>
            <a:off x="3175" y="3326606"/>
            <a:ext cx="9161463" cy="801687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38" name="Rectangle 7"/>
          <p:cNvSpPr>
            <a:spLocks noChangeArrowheads="1"/>
          </p:cNvSpPr>
          <p:nvPr/>
        </p:nvSpPr>
        <p:spPr bwMode="auto">
          <a:xfrm>
            <a:off x="12701" y="3637756"/>
            <a:ext cx="9142412" cy="490537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>
              <a:defRPr/>
            </a:pPr>
            <a:endParaRPr lang="en-AU"/>
          </a:p>
        </p:txBody>
      </p:sp>
      <p:sp>
        <p:nvSpPr>
          <p:cNvPr id="43" name="AutoShape 81"/>
          <p:cNvSpPr>
            <a:spLocks noChangeAspect="1" noChangeArrowheads="1" noTextEdit="1"/>
          </p:cNvSpPr>
          <p:nvPr/>
        </p:nvSpPr>
        <p:spPr bwMode="auto">
          <a:xfrm>
            <a:off x="1588" y="3321843"/>
            <a:ext cx="9169400" cy="849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4" name="Rectangle 84"/>
          <p:cNvSpPr>
            <a:spLocks noChangeArrowheads="1"/>
          </p:cNvSpPr>
          <p:nvPr/>
        </p:nvSpPr>
        <p:spPr bwMode="auto">
          <a:xfrm>
            <a:off x="1588" y="3626643"/>
            <a:ext cx="9167813" cy="544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39354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5" r:id="rId5"/>
    <p:sldLayoutId id="2147483680" r:id="rId6"/>
    <p:sldLayoutId id="2147483679" r:id="rId7"/>
    <p:sldLayoutId id="2147483661" r:id="rId8"/>
    <p:sldLayoutId id="2147483663" r:id="rId9"/>
    <p:sldLayoutId id="2147483664" r:id="rId10"/>
    <p:sldLayoutId id="2147483667" r:id="rId11"/>
    <p:sldLayoutId id="2147483665" r:id="rId12"/>
    <p:sldLayoutId id="2147483682" r:id="rId13"/>
    <p:sldLayoutId id="2147483681" r:id="rId14"/>
  </p:sldLayoutIdLst>
  <p:hf hdr="0" dt="0"/>
  <p:txStyles>
    <p:titleStyle>
      <a:lvl1pPr algn="l" defTabSz="914400" rtl="0" eaLnBrk="1" latinLnBrk="0" hangingPunct="1">
        <a:spcBef>
          <a:spcPct val="0"/>
        </a:spcBef>
        <a:buNone/>
        <a:defRPr sz="3600" b="1" kern="1200">
          <a:solidFill>
            <a:schemeClr val="accent2"/>
          </a:solidFill>
          <a:latin typeface="+mj-lt"/>
          <a:ea typeface="+mj-ea"/>
          <a:cs typeface="+mj-cs"/>
        </a:defRPr>
      </a:lvl1pPr>
    </p:titleStyle>
    <p:bodyStyle>
      <a:lvl1pPr marL="216000" indent="-216000" algn="l" defTabSz="914400" rtl="0" eaLnBrk="1" latinLnBrk="0" hangingPunct="1">
        <a:lnSpc>
          <a:spcPct val="90000"/>
        </a:lnSpc>
        <a:spcBef>
          <a:spcPts val="6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32000" indent="-216000" algn="l" defTabSz="914400" rtl="0" eaLnBrk="1" latinLnBrk="0" hangingPunct="1">
        <a:lnSpc>
          <a:spcPct val="90000"/>
        </a:lnSpc>
        <a:spcBef>
          <a:spcPts val="600"/>
        </a:spcBef>
        <a:buFont typeface="Calibri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648000" indent="-216000" algn="l" defTabSz="914400" rtl="0" eaLnBrk="1" latinLnBrk="0" hangingPunct="1">
        <a:lnSpc>
          <a:spcPct val="90000"/>
        </a:lnSpc>
        <a:spcBef>
          <a:spcPts val="600"/>
        </a:spcBef>
        <a:buFont typeface="Calibri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864000" indent="-216000" algn="l" defTabSz="914400" rtl="0" eaLnBrk="1" latinLnBrk="0" hangingPunct="1">
        <a:lnSpc>
          <a:spcPct val="90000"/>
        </a:lnSpc>
        <a:spcBef>
          <a:spcPts val="600"/>
        </a:spcBef>
        <a:buFont typeface="Calibri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080000" indent="-216000" algn="l" defTabSz="914400" rtl="0" eaLnBrk="1" latinLnBrk="0" hangingPunct="1">
        <a:lnSpc>
          <a:spcPct val="90000"/>
        </a:lnSpc>
        <a:spcBef>
          <a:spcPts val="600"/>
        </a:spcBef>
        <a:buFont typeface="Calibri" pitchFamily="34" charset="0"/>
        <a:buChar char="•"/>
        <a:tabLst/>
        <a:defRPr sz="1800" kern="1200">
          <a:solidFill>
            <a:schemeClr val="accent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Placeholder 5"/>
          <p:cNvSpPr>
            <a:spLocks noGrp="1"/>
          </p:cNvSpPr>
          <p:nvPr>
            <p:ph type="body" sz="quarter" idx="10"/>
          </p:nvPr>
        </p:nvSpPr>
        <p:spPr>
          <a:xfrm>
            <a:off x="360000" y="2492896"/>
            <a:ext cx="8460472" cy="3342755"/>
          </a:xfrm>
        </p:spPr>
        <p:txBody>
          <a:bodyPr/>
          <a:lstStyle/>
          <a:p>
            <a:r>
              <a:rPr lang="en-AU" dirty="0"/>
              <a:t>China Scholarship Council (CSC)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2ABE124A-B5C5-46E0-B944-45307B126769}" type="slidenum">
              <a:rPr lang="en-AU" smtClean="0"/>
              <a:pPr/>
              <a:t>1</a:t>
            </a:fld>
            <a:r>
              <a:rPr lang="en-AU" dirty="0"/>
              <a:t>  |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4594" y="412849"/>
            <a:ext cx="7380312" cy="852487"/>
          </a:xfrm>
        </p:spPr>
        <p:txBody>
          <a:bodyPr>
            <a:normAutofit fontScale="90000"/>
          </a:bodyPr>
          <a:lstStyle/>
          <a:p>
            <a:r>
              <a:rPr lang="en-AU" dirty="0"/>
              <a:t>Background of  Chinas Scholarship council (CSC) and CSIRO relationship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700808"/>
            <a:ext cx="8173665" cy="4320480"/>
          </a:xfrm>
        </p:spPr>
        <p:txBody>
          <a:bodyPr>
            <a:noAutofit/>
          </a:bodyPr>
          <a:lstStyle/>
          <a:p>
            <a:pPr algn="just"/>
            <a:r>
              <a:rPr lang="en-AU" sz="2200" dirty="0"/>
              <a:t>CSIRO has had a relationship with China’s Ministry of Education’s (</a:t>
            </a:r>
            <a:r>
              <a:rPr lang="en-AU" sz="2200" dirty="0" err="1"/>
              <a:t>MoE</a:t>
            </a:r>
            <a:r>
              <a:rPr lang="en-AU" sz="2200" dirty="0"/>
              <a:t>) China Scholarship Council (CSC) since 2005; </a:t>
            </a:r>
          </a:p>
          <a:p>
            <a:pPr marL="0" indent="0" algn="just">
              <a:buNone/>
            </a:pPr>
            <a:endParaRPr lang="en-AU" sz="2200" dirty="0"/>
          </a:p>
          <a:p>
            <a:pPr algn="just"/>
            <a:r>
              <a:rPr lang="en-AU" sz="2200" dirty="0"/>
              <a:t>CSIRO has hosted PhD students and Visiting Scholars through the CSC, funded by </a:t>
            </a:r>
            <a:r>
              <a:rPr lang="en-AU" sz="2200" dirty="0" err="1"/>
              <a:t>MoE</a:t>
            </a:r>
            <a:r>
              <a:rPr lang="en-AU" sz="2200" dirty="0"/>
              <a:t> since 2007; </a:t>
            </a:r>
          </a:p>
          <a:p>
            <a:pPr marL="0" indent="0" algn="just">
              <a:buNone/>
            </a:pPr>
            <a:endParaRPr lang="en-AU" sz="2200" dirty="0"/>
          </a:p>
          <a:p>
            <a:pPr algn="just"/>
            <a:r>
              <a:rPr lang="en-AU" sz="2200" dirty="0"/>
              <a:t>In 2013, the MoU agreed to increase the number of intake to: 100 places for PhD student and 25 places for Scholars. </a:t>
            </a:r>
          </a:p>
          <a:p>
            <a:pPr algn="just"/>
            <a:endParaRPr lang="en-AU" sz="2200" dirty="0"/>
          </a:p>
          <a:p>
            <a:pPr marL="0" indent="0" algn="just">
              <a:buNone/>
            </a:pPr>
            <a:endParaRPr lang="en-AU" sz="2200" dirty="0"/>
          </a:p>
          <a:p>
            <a:pPr algn="just"/>
            <a:endParaRPr lang="en-AU" sz="2200" dirty="0"/>
          </a:p>
          <a:p>
            <a:pPr algn="just"/>
            <a:endParaRPr lang="en-AU" sz="2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2ABE124A-B5C5-46E0-B944-45307B126769}" type="slidenum">
              <a:rPr lang="en-AU" smtClean="0"/>
              <a:pPr/>
              <a:t>2</a:t>
            </a:fld>
            <a:r>
              <a:rPr lang="en-AU"/>
              <a:t>  |</a:t>
            </a:r>
            <a:endParaRPr lang="en-A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7249" y="348055"/>
            <a:ext cx="7380312" cy="852487"/>
          </a:xfrm>
        </p:spPr>
        <p:txBody>
          <a:bodyPr>
            <a:normAutofit/>
          </a:bodyPr>
          <a:lstStyle/>
          <a:p>
            <a:r>
              <a:rPr lang="en-AU" dirty="0"/>
              <a:t>Key Points of MoU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7249" y="1268760"/>
            <a:ext cx="8173665" cy="4320480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en-AU" sz="2200" dirty="0"/>
              <a:t>Program Overview:</a:t>
            </a:r>
          </a:p>
          <a:p>
            <a:pPr algn="just"/>
            <a:r>
              <a:rPr lang="en-AU" sz="1200" dirty="0"/>
              <a:t>CSIRO will host annually up to 100 visiting PhD students for maximum period of 24 months;</a:t>
            </a:r>
          </a:p>
          <a:p>
            <a:pPr algn="just"/>
            <a:r>
              <a:rPr lang="en-AU" sz="1200" dirty="0"/>
              <a:t>CSIRO will host annually up to 25 visiting scholars for maximum period of 12 months;</a:t>
            </a:r>
          </a:p>
          <a:p>
            <a:pPr marL="0" indent="0" algn="just">
              <a:buNone/>
            </a:pPr>
            <a:r>
              <a:rPr lang="en-AU" sz="1200" dirty="0"/>
              <a:t>Fields of Cooperation:</a:t>
            </a:r>
          </a:p>
          <a:p>
            <a:pPr algn="just"/>
            <a:r>
              <a:rPr lang="en-AU" sz="1200" dirty="0"/>
              <a:t>Mutually decide to collaborate in priority areas identified by CSC and CSIRO</a:t>
            </a:r>
          </a:p>
          <a:p>
            <a:pPr marL="0" indent="0" algn="just">
              <a:buNone/>
            </a:pPr>
            <a:endParaRPr lang="en-AU" sz="1200" dirty="0"/>
          </a:p>
          <a:p>
            <a:pPr marL="0" indent="0" algn="just">
              <a:buNone/>
            </a:pPr>
            <a:r>
              <a:rPr lang="en-AU" sz="2200" dirty="0"/>
              <a:t>Entry Criteria </a:t>
            </a:r>
          </a:p>
          <a:p>
            <a:pPr algn="just"/>
            <a:r>
              <a:rPr lang="en-AU" sz="1600" u="sng" dirty="0"/>
              <a:t>Selection criteria set by CSIRO</a:t>
            </a:r>
          </a:p>
          <a:p>
            <a:pPr marL="228600" indent="-228600">
              <a:buFont typeface="+mj-lt"/>
              <a:buAutoNum type="arabicPeriod"/>
            </a:pPr>
            <a:r>
              <a:rPr lang="en-AU" sz="1200" dirty="0"/>
              <a:t>Host has the support from host’s Business Unit ( e.g. BU manager), as “operational costs” occurred of having students at sites (e.g. access to computers, office, lab space etc.);</a:t>
            </a:r>
          </a:p>
          <a:p>
            <a:pPr marL="228600" lvl="0" indent="-228600">
              <a:buFont typeface="+mj-lt"/>
              <a:buAutoNum type="arabicPeriod"/>
            </a:pPr>
            <a:r>
              <a:rPr lang="en-AU" sz="1200" dirty="0"/>
              <a:t>Host is confident in the English proficiency of the chosen nominee;</a:t>
            </a:r>
          </a:p>
          <a:p>
            <a:pPr marL="228600" lvl="0" indent="-228600">
              <a:buFont typeface="+mj-lt"/>
              <a:buAutoNum type="arabicPeriod"/>
            </a:pPr>
            <a:r>
              <a:rPr lang="en-AU" sz="1200" dirty="0"/>
              <a:t>The chosen nominee has also been nominated by their research institution.</a:t>
            </a:r>
          </a:p>
          <a:p>
            <a:pPr algn="just"/>
            <a:r>
              <a:rPr lang="en-AU" sz="1600" u="sng" dirty="0"/>
              <a:t>Selection criteria set by CSC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The strength of applicants’ research proposal;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A recommendation from applicants’ research institution;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The applicants’ research background and previous research achievements; 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Confirmation from supervisors that the applicants’ English proficiency is adequate to undertake the exchange.</a:t>
            </a:r>
          </a:p>
          <a:p>
            <a:pPr algn="just"/>
            <a:endParaRPr lang="en-AU" sz="2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2ABE124A-B5C5-46E0-B944-45307B126769}" type="slidenum">
              <a:rPr lang="en-AU" smtClean="0"/>
              <a:pPr/>
              <a:t>3</a:t>
            </a:fld>
            <a:r>
              <a:rPr lang="en-AU"/>
              <a:t>  |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5793447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0830" y="425375"/>
            <a:ext cx="7380312" cy="852487"/>
          </a:xfrm>
        </p:spPr>
        <p:txBody>
          <a:bodyPr>
            <a:normAutofit/>
          </a:bodyPr>
          <a:lstStyle/>
          <a:p>
            <a:r>
              <a:rPr lang="en-AU" dirty="0"/>
              <a:t>Key Points of MoU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0830" y="1124744"/>
            <a:ext cx="8173665" cy="4680520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endParaRPr lang="en-AU" sz="2200" dirty="0"/>
          </a:p>
          <a:p>
            <a:pPr marL="0" indent="0" algn="just">
              <a:buNone/>
            </a:pPr>
            <a:r>
              <a:rPr lang="en-AU" sz="2200" dirty="0"/>
              <a:t>Application and Selection Procedures</a:t>
            </a:r>
            <a:endParaRPr lang="en-AU" sz="1200" dirty="0"/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Candidates apply for admission directly to CSIRO; 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CSIRO assesses the candidates;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CSIRO provides CSC the list of chosen candidates with a copy of a letter of invitation before </a:t>
            </a:r>
            <a:r>
              <a:rPr lang="en-AU" sz="1200" b="1" dirty="0"/>
              <a:t>1</a:t>
            </a:r>
            <a:r>
              <a:rPr lang="en-AU" sz="1200" b="1" baseline="30000" dirty="0"/>
              <a:t>st</a:t>
            </a:r>
            <a:r>
              <a:rPr lang="en-AU" sz="1200" b="1" dirty="0"/>
              <a:t> January </a:t>
            </a:r>
            <a:r>
              <a:rPr lang="en-AU" sz="1200" dirty="0"/>
              <a:t>each year- this is under condition subject to CSC’s selection criteria;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With acceptance of CSIRO, candidate applies to CSC. For 2020,  the timeline is between  </a:t>
            </a:r>
            <a:r>
              <a:rPr lang="en-AU" sz="1200" b="1" dirty="0"/>
              <a:t>10</a:t>
            </a:r>
            <a:r>
              <a:rPr lang="en-AU" sz="1200" b="1" baseline="30000" dirty="0"/>
              <a:t>th</a:t>
            </a:r>
            <a:r>
              <a:rPr lang="en-AU" sz="1200" b="1" dirty="0"/>
              <a:t> -31</a:t>
            </a:r>
            <a:r>
              <a:rPr lang="en-AU" sz="1200" b="1" baseline="30000" dirty="0"/>
              <a:t>st</a:t>
            </a:r>
            <a:r>
              <a:rPr lang="en-AU" sz="1200" b="1" dirty="0"/>
              <a:t> March 2020 </a:t>
            </a:r>
            <a:r>
              <a:rPr lang="en-AU" sz="1200" dirty="0"/>
              <a:t>for visiting PhD students and </a:t>
            </a:r>
            <a:r>
              <a:rPr lang="en-AU" sz="1200" b="1" dirty="0"/>
              <a:t>1</a:t>
            </a:r>
            <a:r>
              <a:rPr lang="en-AU" sz="1200" b="1" baseline="30000" dirty="0"/>
              <a:t>st</a:t>
            </a:r>
            <a:r>
              <a:rPr lang="en-AU" sz="1200" b="1" dirty="0"/>
              <a:t> -10</a:t>
            </a:r>
            <a:r>
              <a:rPr lang="en-AU" sz="1200" b="1" baseline="30000" dirty="0"/>
              <a:t>th</a:t>
            </a:r>
            <a:r>
              <a:rPr lang="en-AU" sz="1200" b="1" dirty="0"/>
              <a:t> January 2020 </a:t>
            </a:r>
            <a:r>
              <a:rPr lang="en-AU" sz="1200" dirty="0"/>
              <a:t>for visiting scholars;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CSC assesses the candidates and informs the candidates of the outcome. For 2020, the outcome announcement will be made in </a:t>
            </a:r>
            <a:r>
              <a:rPr lang="en-AU" sz="1200" b="1" dirty="0"/>
              <a:t>May</a:t>
            </a:r>
            <a:r>
              <a:rPr lang="en-AU" sz="1200" dirty="0"/>
              <a:t> for visiting PhD students and </a:t>
            </a:r>
            <a:r>
              <a:rPr lang="en-AU" sz="1200" b="1" dirty="0"/>
              <a:t>March</a:t>
            </a:r>
            <a:r>
              <a:rPr lang="en-AU" sz="1200" dirty="0"/>
              <a:t> for visiting scholars.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en-AU" sz="1200" dirty="0"/>
              <a:t>The successful candidates sign the Student Agreement with CSIRO.</a:t>
            </a:r>
            <a:endParaRPr lang="en-AU" sz="2200" dirty="0"/>
          </a:p>
          <a:p>
            <a:pPr marL="0" indent="0" algn="just">
              <a:buNone/>
            </a:pPr>
            <a:endParaRPr lang="en-AU" sz="1200" dirty="0"/>
          </a:p>
          <a:p>
            <a:pPr marL="0" indent="0" algn="just">
              <a:buNone/>
            </a:pPr>
            <a:r>
              <a:rPr lang="en-AU" sz="2200" dirty="0"/>
              <a:t>Funding Model</a:t>
            </a:r>
            <a:endParaRPr lang="en-AU" sz="1200" dirty="0"/>
          </a:p>
          <a:p>
            <a:pPr algn="just"/>
            <a:r>
              <a:rPr lang="en-AU" sz="1200" dirty="0"/>
              <a:t>CSC provides living allowance, return airfare, visa application fees;</a:t>
            </a:r>
          </a:p>
          <a:p>
            <a:pPr algn="just"/>
            <a:r>
              <a:rPr lang="en-AU" sz="1200" dirty="0"/>
              <a:t>CSIRO provides resources, equipment, office space, lab, computer, network, library facilities etc outlined in CSIRO acceptance.</a:t>
            </a:r>
            <a:endParaRPr lang="en-AU" sz="2200" dirty="0"/>
          </a:p>
          <a:p>
            <a:pPr marL="0" indent="0" algn="just">
              <a:buNone/>
            </a:pPr>
            <a:endParaRPr lang="en-AU" sz="1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2ABE124A-B5C5-46E0-B944-45307B126769}" type="slidenum">
              <a:rPr lang="en-AU" smtClean="0"/>
              <a:pPr/>
              <a:t>4</a:t>
            </a:fld>
            <a:r>
              <a:rPr lang="en-AU"/>
              <a:t>  |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262245892"/>
      </p:ext>
    </p:extLst>
  </p:cSld>
  <p:clrMapOvr>
    <a:masterClrMapping/>
  </p:clrMapOvr>
</p:sld>
</file>

<file path=ppt/theme/theme1.xml><?xml version="1.0" encoding="utf-8"?>
<a:theme xmlns:a="http://schemas.openxmlformats.org/drawingml/2006/main" name="CSIRO_PowerPoint_120322">
  <a:themeElements>
    <a:clrScheme name="CSIRO Midday">
      <a:dk1>
        <a:sysClr val="windowText" lastClr="000000"/>
      </a:dk1>
      <a:lt1>
        <a:srgbClr val="FFFFFF"/>
      </a:lt1>
      <a:dk2>
        <a:srgbClr val="000000"/>
      </a:dk2>
      <a:lt2>
        <a:srgbClr val="FFFFFF"/>
      </a:lt2>
      <a:accent1>
        <a:srgbClr val="00A9CE"/>
      </a:accent1>
      <a:accent2>
        <a:srgbClr val="00313C"/>
      </a:accent2>
      <a:accent3>
        <a:srgbClr val="78BE20"/>
      </a:accent3>
      <a:accent4>
        <a:srgbClr val="4A7729"/>
      </a:accent4>
      <a:accent5>
        <a:srgbClr val="9FAEE5"/>
      </a:accent5>
      <a:accent6>
        <a:srgbClr val="1E22AA"/>
      </a:accent6>
      <a:hlink>
        <a:srgbClr val="41B6E6"/>
      </a:hlink>
      <a:folHlink>
        <a:srgbClr val="004B87"/>
      </a:folHlink>
    </a:clrScheme>
    <a:fontScheme name="CSIRO fonts">
      <a:majorFont>
        <a:latin typeface="Calibri"/>
        <a:ea typeface=""/>
        <a:cs typeface=""/>
      </a:majorFont>
      <a:minorFont>
        <a:latin typeface="Calibr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514</TotalTime>
  <Words>326</Words>
  <Application>Microsoft Office PowerPoint</Application>
  <PresentationFormat>On-screen Show (4:3)</PresentationFormat>
  <Paragraphs>46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CSIRO_PowerPoint_120322</vt:lpstr>
      <vt:lpstr>PowerPoint Presentation</vt:lpstr>
      <vt:lpstr>Background of  Chinas Scholarship council (CSC) and CSIRO relationship</vt:lpstr>
      <vt:lpstr>Key Points of MoU</vt:lpstr>
      <vt:lpstr>Key Points of MoU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Tian, Helen (Global, Clayton)</dc:creator>
  <cp:lastModifiedBy>Tian, Helen (Global, Clayton)</cp:lastModifiedBy>
  <cp:revision>14</cp:revision>
  <dcterms:created xsi:type="dcterms:W3CDTF">2020-02-18T02:59:17Z</dcterms:created>
  <dcterms:modified xsi:type="dcterms:W3CDTF">2020-03-04T02:50:09Z</dcterms:modified>
</cp:coreProperties>
</file>